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 id="2147483651" r:id="rId2"/>
  </p:sldMasterIdLst>
  <p:notesMasterIdLst>
    <p:notesMasterId r:id="rId8"/>
  </p:notesMasterIdLst>
  <p:sldIdLst>
    <p:sldId id="256" r:id="rId3"/>
    <p:sldId id="257" r:id="rId4"/>
    <p:sldId id="258" r:id="rId5"/>
    <p:sldId id="259" r:id="rId6"/>
    <p:sldId id="260" r:id="rId7"/>
  </p:sldIdLst>
  <p:sldSz cx="7559675" cy="10691813"/>
  <p:notesSz cx="6858000" cy="9144000"/>
  <p:embeddedFontLst>
    <p:embeddedFont>
      <p:font typeface="Arial Black" panose="020B0A04020102020204" pitchFamily="34" charset="0"/>
      <p:regular r:id="rId9"/>
      <p:bold r:id="rId10"/>
    </p:embeddedFont>
    <p:embeddedFont>
      <p:font typeface="Proxima Nova" panose="020B0604020202020204" charset="0"/>
      <p:regular r:id="rId11"/>
      <p:bold r:id="rId12"/>
      <p:italic r:id="rId13"/>
      <p:boldItalic r:id="rId1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pos="294">
          <p15:clr>
            <a:srgbClr val="A4A3A4"/>
          </p15:clr>
        </p15:guide>
        <p15:guide id="2" orient="horz" pos="6339">
          <p15:clr>
            <a:srgbClr val="A4A3A4"/>
          </p15:clr>
        </p15:guide>
        <p15:guide id="3" pos="4399">
          <p15:clr>
            <a:srgbClr val="A4A3A4"/>
          </p15:clr>
        </p15:guide>
      </p15:sld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7" roundtripDataSignature="AMtx7mgAikbGh6bzM6SAGC4WG0J/DrT1x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924" y="90"/>
      </p:cViewPr>
      <p:guideLst>
        <p:guide pos="294"/>
        <p:guide orient="horz" pos="6339"/>
        <p:guide pos="439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font" Target="fonts/font5.fntdata"/><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font" Target="fonts/font4.fntdata"/><Relationship Id="rId17" Type="http://customschemas.google.com/relationships/presentationmetadata" Target="metadata"/><Relationship Id="rId25" Type="http://schemas.openxmlformats.org/officeDocument/2006/relationships/customXml" Target="../customXml/item3.xml"/><Relationship Id="rId2" Type="http://schemas.openxmlformats.org/officeDocument/2006/relationships/slideMaster" Target="slideMasters/slideMaster2.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font" Target="fonts/font3.fntdata"/><Relationship Id="rId24" Type="http://schemas.openxmlformats.org/officeDocument/2006/relationships/customXml" Target="../customXml/item2.xml"/><Relationship Id="rId5" Type="http://schemas.openxmlformats.org/officeDocument/2006/relationships/slide" Target="slides/slide3.xml"/><Relationship Id="rId23" Type="http://schemas.openxmlformats.org/officeDocument/2006/relationships/customXml" Target="../customXml/item1.xml"/><Relationship Id="rId10" Type="http://schemas.openxmlformats.org/officeDocument/2006/relationships/font" Target="fonts/font2.fntdata"/><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font" Target="fonts/font1.fntdata"/><Relationship Id="rId14" Type="http://schemas.openxmlformats.org/officeDocument/2006/relationships/font" Target="fonts/font6.fntdata"/><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cas Forsberg (RF-SISU Örebro län)" userId="8389ac24-e803-46d6-a11c-cba2dd639827" providerId="ADAL" clId="{D3B7E634-8834-41CA-803B-5C3BB52B5019}"/>
    <pc:docChg chg="undo custSel modSld">
      <pc:chgData name="Lucas Forsberg (RF-SISU Örebro län)" userId="8389ac24-e803-46d6-a11c-cba2dd639827" providerId="ADAL" clId="{D3B7E634-8834-41CA-803B-5C3BB52B5019}" dt="2024-12-13T10:12:59.156" v="234" actId="20577"/>
      <pc:docMkLst>
        <pc:docMk/>
      </pc:docMkLst>
      <pc:sldChg chg="modSp mod">
        <pc:chgData name="Lucas Forsberg (RF-SISU Örebro län)" userId="8389ac24-e803-46d6-a11c-cba2dd639827" providerId="ADAL" clId="{D3B7E634-8834-41CA-803B-5C3BB52B5019}" dt="2024-12-13T10:12:59.156" v="234" actId="20577"/>
        <pc:sldMkLst>
          <pc:docMk/>
          <pc:sldMk cId="0" sldId="256"/>
        </pc:sldMkLst>
        <pc:spChg chg="mod">
          <ac:chgData name="Lucas Forsberg (RF-SISU Örebro län)" userId="8389ac24-e803-46d6-a11c-cba2dd639827" providerId="ADAL" clId="{D3B7E634-8834-41CA-803B-5C3BB52B5019}" dt="2024-12-13T10:12:59.156" v="234" actId="20577"/>
          <ac:spMkLst>
            <pc:docMk/>
            <pc:sldMk cId="0" sldId="256"/>
            <ac:spMk id="37" creationId="{00000000-0000-0000-0000-000000000000}"/>
          </ac:spMkLst>
        </pc:spChg>
      </pc:sldChg>
      <pc:sldChg chg="modSp mod">
        <pc:chgData name="Lucas Forsberg (RF-SISU Örebro län)" userId="8389ac24-e803-46d6-a11c-cba2dd639827" providerId="ADAL" clId="{D3B7E634-8834-41CA-803B-5C3BB52B5019}" dt="2024-12-13T09:27:08.314" v="230"/>
        <pc:sldMkLst>
          <pc:docMk/>
          <pc:sldMk cId="0" sldId="257"/>
        </pc:sldMkLst>
        <pc:spChg chg="mod">
          <ac:chgData name="Lucas Forsberg (RF-SISU Örebro län)" userId="8389ac24-e803-46d6-a11c-cba2dd639827" providerId="ADAL" clId="{D3B7E634-8834-41CA-803B-5C3BB52B5019}" dt="2024-12-13T09:27:08.314" v="230"/>
          <ac:spMkLst>
            <pc:docMk/>
            <pc:sldMk cId="0" sldId="257"/>
            <ac:spMk id="48" creationId="{00000000-0000-0000-0000-000000000000}"/>
          </ac:spMkLst>
        </pc:spChg>
      </pc:sldChg>
      <pc:sldChg chg="modSp mod">
        <pc:chgData name="Lucas Forsberg (RF-SISU Örebro län)" userId="8389ac24-e803-46d6-a11c-cba2dd639827" providerId="ADAL" clId="{D3B7E634-8834-41CA-803B-5C3BB52B5019}" dt="2024-12-13T09:26:53.268" v="229" actId="1076"/>
        <pc:sldMkLst>
          <pc:docMk/>
          <pc:sldMk cId="0" sldId="258"/>
        </pc:sldMkLst>
        <pc:spChg chg="mod">
          <ac:chgData name="Lucas Forsberg (RF-SISU Örebro län)" userId="8389ac24-e803-46d6-a11c-cba2dd639827" providerId="ADAL" clId="{D3B7E634-8834-41CA-803B-5C3BB52B5019}" dt="2024-12-13T09:26:53.268" v="229" actId="1076"/>
          <ac:spMkLst>
            <pc:docMk/>
            <pc:sldMk cId="0" sldId="258"/>
            <ac:spMk id="59" creationId="{00000000-0000-0000-0000-000000000000}"/>
          </ac:spMkLst>
        </pc:spChg>
      </pc:sldChg>
      <pc:sldChg chg="modSp mod">
        <pc:chgData name="Lucas Forsberg (RF-SISU Örebro län)" userId="8389ac24-e803-46d6-a11c-cba2dd639827" providerId="ADAL" clId="{D3B7E634-8834-41CA-803B-5C3BB52B5019}" dt="2024-12-13T09:27:19.007" v="231"/>
        <pc:sldMkLst>
          <pc:docMk/>
          <pc:sldMk cId="0" sldId="259"/>
        </pc:sldMkLst>
        <pc:spChg chg="mod">
          <ac:chgData name="Lucas Forsberg (RF-SISU Örebro län)" userId="8389ac24-e803-46d6-a11c-cba2dd639827" providerId="ADAL" clId="{D3B7E634-8834-41CA-803B-5C3BB52B5019}" dt="2024-12-13T09:27:19.007" v="231"/>
          <ac:spMkLst>
            <pc:docMk/>
            <pc:sldMk cId="0" sldId="259"/>
            <ac:spMk id="70" creationId="{00000000-0000-0000-0000-000000000000}"/>
          </ac:spMkLst>
        </pc:spChg>
      </pc:sldChg>
      <pc:sldChg chg="modSp mod">
        <pc:chgData name="Lucas Forsberg (RF-SISU Örebro län)" userId="8389ac24-e803-46d6-a11c-cba2dd639827" providerId="ADAL" clId="{D3B7E634-8834-41CA-803B-5C3BB52B5019}" dt="2024-12-13T09:27:33.626" v="233" actId="1076"/>
        <pc:sldMkLst>
          <pc:docMk/>
          <pc:sldMk cId="0" sldId="260"/>
        </pc:sldMkLst>
        <pc:spChg chg="mod">
          <ac:chgData name="Lucas Forsberg (RF-SISU Örebro län)" userId="8389ac24-e803-46d6-a11c-cba2dd639827" providerId="ADAL" clId="{D3B7E634-8834-41CA-803B-5C3BB52B5019}" dt="2024-12-13T09:27:33.626" v="233" actId="1076"/>
          <ac:spMkLst>
            <pc:docMk/>
            <pc:sldMk cId="0" sldId="260"/>
            <ac:spMk id="81"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
        <p:cNvGrpSpPr/>
        <p:nvPr/>
      </p:nvGrpSpPr>
      <p:grpSpPr>
        <a:xfrm>
          <a:off x="0" y="0"/>
          <a:ext cx="0" cy="0"/>
          <a:chOff x="0" y="0"/>
          <a:chExt cx="0" cy="0"/>
        </a:xfrm>
      </p:grpSpPr>
      <p:sp>
        <p:nvSpPr>
          <p:cNvPr id="30" name="Google Shape;30;g2f6208412e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1" name="Google Shape;31;g2f6208412e9_0_0:notes"/>
          <p:cNvSpPr>
            <a:spLocks noGrp="1" noRot="1" noChangeAspect="1"/>
          </p:cNvSpPr>
          <p:nvPr>
            <p:ph type="sldImg" idx="2"/>
          </p:nvPr>
        </p:nvSpPr>
        <p:spPr>
          <a:xfrm>
            <a:off x="2216150" y="685800"/>
            <a:ext cx="24257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
        <p:cNvGrpSpPr/>
        <p:nvPr/>
      </p:nvGrpSpPr>
      <p:grpSpPr>
        <a:xfrm>
          <a:off x="0" y="0"/>
          <a:ext cx="0" cy="0"/>
          <a:chOff x="0" y="0"/>
          <a:chExt cx="0" cy="0"/>
        </a:xfrm>
      </p:grpSpPr>
      <p:sp>
        <p:nvSpPr>
          <p:cNvPr id="41" name="Google Shape;41;g2f6208412e9_0_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2" name="Google Shape;42;g2f6208412e9_0_44:notes"/>
          <p:cNvSpPr>
            <a:spLocks noGrp="1" noRot="1" noChangeAspect="1"/>
          </p:cNvSpPr>
          <p:nvPr>
            <p:ph type="sldImg" idx="2"/>
          </p:nvPr>
        </p:nvSpPr>
        <p:spPr>
          <a:xfrm>
            <a:off x="2216150" y="685800"/>
            <a:ext cx="24257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g2f6208412e9_0_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3" name="Google Shape;53;g2f6208412e9_0_66:notes"/>
          <p:cNvSpPr>
            <a:spLocks noGrp="1" noRot="1" noChangeAspect="1"/>
          </p:cNvSpPr>
          <p:nvPr>
            <p:ph type="sldImg" idx="2"/>
          </p:nvPr>
        </p:nvSpPr>
        <p:spPr>
          <a:xfrm>
            <a:off x="2216150" y="685800"/>
            <a:ext cx="24257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2f6208412e9_0_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4" name="Google Shape;64;g2f6208412e9_0_88:notes"/>
          <p:cNvSpPr>
            <a:spLocks noGrp="1" noRot="1" noChangeAspect="1"/>
          </p:cNvSpPr>
          <p:nvPr>
            <p:ph type="sldImg" idx="2"/>
          </p:nvPr>
        </p:nvSpPr>
        <p:spPr>
          <a:xfrm>
            <a:off x="2216150" y="685800"/>
            <a:ext cx="24257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2f6208412e9_0_1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5" name="Google Shape;75;g2f6208412e9_0_115:notes"/>
          <p:cNvSpPr>
            <a:spLocks noGrp="1" noRot="1" noChangeAspect="1"/>
          </p:cNvSpPr>
          <p:nvPr>
            <p:ph type="sldImg" idx="2"/>
          </p:nvPr>
        </p:nvSpPr>
        <p:spPr>
          <a:xfrm>
            <a:off x="2216150" y="685800"/>
            <a:ext cx="24257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3_Mall 1">
  <p:cSld name="3_Mall 1">
    <p:spTree>
      <p:nvGrpSpPr>
        <p:cNvPr id="1" name="Shape 6"/>
        <p:cNvGrpSpPr/>
        <p:nvPr/>
      </p:nvGrpSpPr>
      <p:grpSpPr>
        <a:xfrm>
          <a:off x="0" y="0"/>
          <a:ext cx="0" cy="0"/>
          <a:chOff x="0" y="0"/>
          <a:chExt cx="0" cy="0"/>
        </a:xfrm>
      </p:grpSpPr>
      <p:sp>
        <p:nvSpPr>
          <p:cNvPr id="7" name="Google Shape;7;p4"/>
          <p:cNvSpPr>
            <a:spLocks noGrp="1"/>
          </p:cNvSpPr>
          <p:nvPr>
            <p:ph type="pic" idx="2"/>
          </p:nvPr>
        </p:nvSpPr>
        <p:spPr>
          <a:xfrm>
            <a:off x="-1" y="1"/>
            <a:ext cx="7559675" cy="3319670"/>
          </a:xfrm>
          <a:prstGeom prst="rect">
            <a:avLst/>
          </a:prstGeom>
          <a:noFill/>
          <a:ln>
            <a:noFill/>
          </a:ln>
        </p:spPr>
      </p:sp>
      <p:sp>
        <p:nvSpPr>
          <p:cNvPr id="8" name="Google Shape;8;p4"/>
          <p:cNvSpPr txBox="1">
            <a:spLocks noGrp="1"/>
          </p:cNvSpPr>
          <p:nvPr>
            <p:ph type="ctrTitle"/>
          </p:nvPr>
        </p:nvSpPr>
        <p:spPr>
          <a:xfrm>
            <a:off x="482453" y="2049524"/>
            <a:ext cx="6059935" cy="728998"/>
          </a:xfrm>
          <a:prstGeom prst="rect">
            <a:avLst/>
          </a:prstGeom>
          <a:noFill/>
          <a:ln>
            <a:noFill/>
          </a:ln>
        </p:spPr>
        <p:txBody>
          <a:bodyPr spcFirstLastPara="1" wrap="square" lIns="0" tIns="0" rIns="0" bIns="0" anchor="t" anchorCtr="0">
            <a:noAutofit/>
          </a:bodyPr>
          <a:lstStyle>
            <a:lvl1pPr marR="0" lvl="0" algn="l" rtl="0">
              <a:lnSpc>
                <a:spcPct val="90000"/>
              </a:lnSpc>
              <a:spcBef>
                <a:spcPts val="0"/>
              </a:spcBef>
              <a:spcAft>
                <a:spcPts val="0"/>
              </a:spcAft>
              <a:buClr>
                <a:schemeClr val="lt1"/>
              </a:buClr>
              <a:buSzPts val="3400"/>
              <a:buFont typeface="Arial Black"/>
              <a:buNone/>
              <a:defRPr sz="3400" b="0" i="0" u="none" strike="noStrike" cap="none">
                <a:solidFill>
                  <a:schemeClr val="lt1"/>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9" name="Google Shape;9;p4"/>
          <p:cNvSpPr txBox="1">
            <a:spLocks noGrp="1"/>
          </p:cNvSpPr>
          <p:nvPr>
            <p:ph type="body" idx="1"/>
          </p:nvPr>
        </p:nvSpPr>
        <p:spPr>
          <a:xfrm>
            <a:off x="482453" y="3718599"/>
            <a:ext cx="6059935" cy="472694"/>
          </a:xfrm>
          <a:prstGeom prst="rect">
            <a:avLst/>
          </a:prstGeom>
          <a:noFill/>
          <a:ln>
            <a:noFill/>
          </a:ln>
        </p:spPr>
        <p:txBody>
          <a:bodyPr spcFirstLastPara="1" wrap="square" lIns="0" tIns="0" rIns="0" bIns="0" anchor="t" anchorCtr="0">
            <a:noAutofit/>
          </a:bodyPr>
          <a:lstStyle>
            <a:lvl1pPr marL="457200" marR="0" lvl="0" indent="-228600" algn="l" rtl="0">
              <a:lnSpc>
                <a:spcPct val="110000"/>
              </a:lnSpc>
              <a:spcBef>
                <a:spcPts val="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1pPr>
            <a:lvl2pPr marL="914400" marR="0" lvl="1" indent="-228600" algn="l" rtl="0">
              <a:lnSpc>
                <a:spcPct val="110000"/>
              </a:lnSpc>
              <a:spcBef>
                <a:spcPts val="600"/>
              </a:spcBef>
              <a:spcAft>
                <a:spcPts val="0"/>
              </a:spcAft>
              <a:buClr>
                <a:srgbClr val="0065B0"/>
              </a:buClr>
              <a:buSzPts val="1400"/>
              <a:buFont typeface="Arial"/>
              <a:buNone/>
              <a:defRPr sz="1400" b="1" i="0" u="none" strike="noStrike" cap="none">
                <a:solidFill>
                  <a:srgbClr val="0065B0"/>
                </a:solidFill>
                <a:latin typeface="Arial Black"/>
                <a:ea typeface="Arial Black"/>
                <a:cs typeface="Arial Black"/>
                <a:sym typeface="Arial Black"/>
              </a:defRPr>
            </a:lvl2pPr>
            <a:lvl3pPr marL="1371600" marR="0" lvl="2" indent="-228600" algn="l" rtl="0">
              <a:lnSpc>
                <a:spcPct val="90000"/>
              </a:lnSpc>
              <a:spcBef>
                <a:spcPts val="60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3pPr>
            <a:lvl4pPr marL="1828800" marR="0" lvl="3"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4pPr>
            <a:lvl5pPr marL="2286000" marR="0" lvl="4"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5pPr>
            <a:lvl6pPr marL="2743200" marR="0" lvl="5"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6pPr>
            <a:lvl7pPr marL="3200400" marR="0" lvl="6"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7pPr>
            <a:lvl8pPr marL="3657600" marR="0" lvl="7"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8pPr>
            <a:lvl9pPr marL="4114800" marR="0" lvl="8"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9pPr>
          </a:lstStyle>
          <a:p>
            <a:endParaRPr/>
          </a:p>
        </p:txBody>
      </p:sp>
      <p:sp>
        <p:nvSpPr>
          <p:cNvPr id="10" name="Google Shape;10;p4"/>
          <p:cNvSpPr txBox="1">
            <a:spLocks noGrp="1"/>
          </p:cNvSpPr>
          <p:nvPr>
            <p:ph type="body" idx="3"/>
          </p:nvPr>
        </p:nvSpPr>
        <p:spPr>
          <a:xfrm>
            <a:off x="482453" y="1747032"/>
            <a:ext cx="3090623" cy="358299"/>
          </a:xfrm>
          <a:prstGeom prst="rect">
            <a:avLst/>
          </a:prstGeom>
          <a:noFill/>
          <a:ln>
            <a:noFill/>
          </a:ln>
        </p:spPr>
        <p:txBody>
          <a:bodyPr spcFirstLastPara="1" wrap="square" lIns="0" tIns="0" rIns="0" bIns="0" anchor="t" anchorCtr="0">
            <a:noAutofit/>
          </a:bodyPr>
          <a:lstStyle>
            <a:lvl1pPr marL="457200" marR="0" lvl="0" indent="-228600" algn="l" rtl="0">
              <a:lnSpc>
                <a:spcPct val="90000"/>
              </a:lnSpc>
              <a:spcBef>
                <a:spcPts val="0"/>
              </a:spcBef>
              <a:spcAft>
                <a:spcPts val="0"/>
              </a:spcAft>
              <a:buClr>
                <a:schemeClr val="lt1"/>
              </a:buClr>
              <a:buSzPts val="1100"/>
              <a:buFont typeface="Arial"/>
              <a:buNone/>
              <a:defRPr sz="1100" b="1" i="0" u="none" strike="noStrike" cap="none">
                <a:solidFill>
                  <a:schemeClr val="lt1"/>
                </a:solidFill>
                <a:latin typeface="Arial Black"/>
                <a:ea typeface="Arial Black"/>
                <a:cs typeface="Arial Black"/>
                <a:sym typeface="Arial Black"/>
              </a:defRPr>
            </a:lvl1pPr>
            <a:lvl2pPr marL="914400" marR="0" lvl="1" indent="-228600" algn="l" rtl="0">
              <a:lnSpc>
                <a:spcPct val="90000"/>
              </a:lnSpc>
              <a:spcBef>
                <a:spcPts val="413"/>
              </a:spcBef>
              <a:spcAft>
                <a:spcPts val="0"/>
              </a:spcAft>
              <a:buClr>
                <a:schemeClr val="dk1"/>
              </a:buClr>
              <a:buSzPts val="1100"/>
              <a:buFont typeface="Arial"/>
              <a:buNone/>
              <a:defRPr sz="1100" b="1" i="0" u="none" strike="noStrike" cap="none">
                <a:solidFill>
                  <a:schemeClr val="dk1"/>
                </a:solidFill>
                <a:latin typeface="Arial"/>
                <a:ea typeface="Arial"/>
                <a:cs typeface="Arial"/>
                <a:sym typeface="Arial"/>
              </a:defRPr>
            </a:lvl2pPr>
            <a:lvl3pPr marL="1371600" marR="0" lvl="2"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3pPr>
            <a:lvl4pPr marL="1828800" marR="0" lvl="3"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4pPr>
            <a:lvl5pPr marL="2286000" marR="0" lvl="4"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5pPr>
            <a:lvl6pPr marL="2743200" marR="0" lvl="5"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6pPr>
            <a:lvl7pPr marL="3200400" marR="0" lvl="6"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7pPr>
            <a:lvl8pPr marL="3657600" marR="0" lvl="7"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8pPr>
            <a:lvl9pPr marL="4114800" marR="0" lvl="8"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9pPr>
          </a:lstStyle>
          <a:p>
            <a:endParaRPr/>
          </a:p>
        </p:txBody>
      </p:sp>
      <p:pic>
        <p:nvPicPr>
          <p:cNvPr id="11" name="Google Shape;11;p4"/>
          <p:cNvPicPr preferRelativeResize="0"/>
          <p:nvPr/>
        </p:nvPicPr>
        <p:blipFill rotWithShape="1">
          <a:blip r:embed="rId2">
            <a:alphaModFix/>
          </a:blip>
          <a:srcRect/>
          <a:stretch/>
        </p:blipFill>
        <p:spPr>
          <a:xfrm>
            <a:off x="6055112" y="402809"/>
            <a:ext cx="937588" cy="879321"/>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Mall 1">
  <p:cSld name="Mall 1">
    <p:spTree>
      <p:nvGrpSpPr>
        <p:cNvPr id="1" name="Shape 12"/>
        <p:cNvGrpSpPr/>
        <p:nvPr/>
      </p:nvGrpSpPr>
      <p:grpSpPr>
        <a:xfrm>
          <a:off x="0" y="0"/>
          <a:ext cx="0" cy="0"/>
          <a:chOff x="0" y="0"/>
          <a:chExt cx="0" cy="0"/>
        </a:xfrm>
      </p:grpSpPr>
      <p:sp>
        <p:nvSpPr>
          <p:cNvPr id="13" name="Google Shape;13;p5"/>
          <p:cNvSpPr txBox="1">
            <a:spLocks noGrp="1"/>
          </p:cNvSpPr>
          <p:nvPr>
            <p:ph type="body" idx="1"/>
          </p:nvPr>
        </p:nvSpPr>
        <p:spPr>
          <a:xfrm>
            <a:off x="842670" y="1958813"/>
            <a:ext cx="3090623" cy="358299"/>
          </a:xfrm>
          <a:prstGeom prst="rect">
            <a:avLst/>
          </a:prstGeom>
          <a:noFill/>
          <a:ln>
            <a:noFill/>
          </a:ln>
        </p:spPr>
        <p:txBody>
          <a:bodyPr spcFirstLastPara="1" wrap="square" lIns="0" tIns="0" rIns="0" bIns="0" anchor="t" anchorCtr="0">
            <a:noAutofit/>
          </a:bodyPr>
          <a:lstStyle>
            <a:lvl1pPr marL="457200" marR="0" lvl="0" indent="-228600" algn="l" rtl="0">
              <a:lnSpc>
                <a:spcPct val="90000"/>
              </a:lnSpc>
              <a:spcBef>
                <a:spcPts val="0"/>
              </a:spcBef>
              <a:spcAft>
                <a:spcPts val="0"/>
              </a:spcAft>
              <a:buClr>
                <a:schemeClr val="dk1"/>
              </a:buClr>
              <a:buSzPts val="1100"/>
              <a:buFont typeface="Arial"/>
              <a:buNone/>
              <a:defRPr sz="1100" b="0" i="1" u="none" strike="noStrike" cap="none">
                <a:solidFill>
                  <a:schemeClr val="dk1"/>
                </a:solidFill>
                <a:latin typeface="Arial"/>
                <a:ea typeface="Arial"/>
                <a:cs typeface="Arial"/>
                <a:sym typeface="Arial"/>
              </a:defRPr>
            </a:lvl1pPr>
            <a:lvl2pPr marL="914400" marR="0" lvl="1" indent="-228600" algn="l" rtl="0">
              <a:lnSpc>
                <a:spcPct val="90000"/>
              </a:lnSpc>
              <a:spcBef>
                <a:spcPts val="413"/>
              </a:spcBef>
              <a:spcAft>
                <a:spcPts val="0"/>
              </a:spcAft>
              <a:buClr>
                <a:schemeClr val="dk1"/>
              </a:buClr>
              <a:buSzPts val="1100"/>
              <a:buFont typeface="Arial"/>
              <a:buNone/>
              <a:defRPr sz="1100" b="1" i="0" u="none" strike="noStrike" cap="none">
                <a:solidFill>
                  <a:schemeClr val="dk1"/>
                </a:solidFill>
                <a:latin typeface="Arial"/>
                <a:ea typeface="Arial"/>
                <a:cs typeface="Arial"/>
                <a:sym typeface="Arial"/>
              </a:defRPr>
            </a:lvl2pPr>
            <a:lvl3pPr marL="1371600" marR="0" lvl="2"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3pPr>
            <a:lvl4pPr marL="1828800" marR="0" lvl="3"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4pPr>
            <a:lvl5pPr marL="2286000" marR="0" lvl="4"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5pPr>
            <a:lvl6pPr marL="2743200" marR="0" lvl="5"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6pPr>
            <a:lvl7pPr marL="3200400" marR="0" lvl="6"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7pPr>
            <a:lvl8pPr marL="3657600" marR="0" lvl="7"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8pPr>
            <a:lvl9pPr marL="4114800" marR="0" lvl="8"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9pPr>
          </a:lstStyle>
          <a:p>
            <a:endParaRPr/>
          </a:p>
        </p:txBody>
      </p:sp>
      <p:sp>
        <p:nvSpPr>
          <p:cNvPr id="14" name="Google Shape;14;p5"/>
          <p:cNvSpPr txBox="1">
            <a:spLocks noGrp="1"/>
          </p:cNvSpPr>
          <p:nvPr>
            <p:ph type="body" idx="2"/>
          </p:nvPr>
        </p:nvSpPr>
        <p:spPr>
          <a:xfrm>
            <a:off x="842670" y="2533175"/>
            <a:ext cx="6059935" cy="472694"/>
          </a:xfrm>
          <a:prstGeom prst="rect">
            <a:avLst/>
          </a:prstGeom>
          <a:noFill/>
          <a:ln>
            <a:noFill/>
          </a:ln>
        </p:spPr>
        <p:txBody>
          <a:bodyPr spcFirstLastPara="1" wrap="square" lIns="0" tIns="0" rIns="0" bIns="0" anchor="t" anchorCtr="0">
            <a:noAutofit/>
          </a:bodyPr>
          <a:lstStyle>
            <a:lvl1pPr marL="457200" marR="0" lvl="0" indent="-228600" algn="l" rtl="0">
              <a:lnSpc>
                <a:spcPct val="110000"/>
              </a:lnSpc>
              <a:spcBef>
                <a:spcPts val="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1pPr>
            <a:lvl2pPr marL="914400" marR="0" lvl="1" indent="-228600" algn="l" rtl="0">
              <a:lnSpc>
                <a:spcPct val="110000"/>
              </a:lnSpc>
              <a:spcBef>
                <a:spcPts val="600"/>
              </a:spcBef>
              <a:spcAft>
                <a:spcPts val="0"/>
              </a:spcAft>
              <a:buClr>
                <a:srgbClr val="0065B0"/>
              </a:buClr>
              <a:buSzPts val="1400"/>
              <a:buFont typeface="Arial"/>
              <a:buNone/>
              <a:defRPr sz="1400" b="1" i="0" u="none" strike="noStrike" cap="none">
                <a:solidFill>
                  <a:srgbClr val="0065B0"/>
                </a:solidFill>
                <a:latin typeface="Arial Black"/>
                <a:ea typeface="Arial Black"/>
                <a:cs typeface="Arial Black"/>
                <a:sym typeface="Arial Black"/>
              </a:defRPr>
            </a:lvl2pPr>
            <a:lvl3pPr marL="1371600" marR="0" lvl="2" indent="-228600" algn="l" rtl="0">
              <a:lnSpc>
                <a:spcPct val="90000"/>
              </a:lnSpc>
              <a:spcBef>
                <a:spcPts val="60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3pPr>
            <a:lvl4pPr marL="1828800" marR="0" lvl="3"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4pPr>
            <a:lvl5pPr marL="2286000" marR="0" lvl="4"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5pPr>
            <a:lvl6pPr marL="2743200" marR="0" lvl="5"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6pPr>
            <a:lvl7pPr marL="3200400" marR="0" lvl="6"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7pPr>
            <a:lvl8pPr marL="3657600" marR="0" lvl="7"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8pPr>
            <a:lvl9pPr marL="4114800" marR="0" lvl="8"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9pPr>
          </a:lstStyle>
          <a:p>
            <a:endParaRPr/>
          </a:p>
        </p:txBody>
      </p:sp>
      <p:sp>
        <p:nvSpPr>
          <p:cNvPr id="15" name="Google Shape;15;p5"/>
          <p:cNvSpPr/>
          <p:nvPr/>
        </p:nvSpPr>
        <p:spPr>
          <a:xfrm>
            <a:off x="-1" y="0"/>
            <a:ext cx="469699" cy="10691813"/>
          </a:xfrm>
          <a:prstGeom prst="rect">
            <a:avLst/>
          </a:prstGeom>
          <a:solidFill>
            <a:srgbClr val="0065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6" name="Google Shape;16;p5"/>
          <p:cNvPicPr preferRelativeResize="0"/>
          <p:nvPr/>
        </p:nvPicPr>
        <p:blipFill rotWithShape="1">
          <a:blip r:embed="rId2">
            <a:alphaModFix/>
          </a:blip>
          <a:srcRect l="10351" t="44419" r="2240" b="44460"/>
          <a:stretch/>
        </p:blipFill>
        <p:spPr>
          <a:xfrm rot="-5400000">
            <a:off x="-5267593" y="5267592"/>
            <a:ext cx="11004886" cy="469702"/>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3_Mall 1">
  <p:cSld name="3_Mall 1">
    <p:spTree>
      <p:nvGrpSpPr>
        <p:cNvPr id="1" name="Shape 18"/>
        <p:cNvGrpSpPr/>
        <p:nvPr/>
      </p:nvGrpSpPr>
      <p:grpSpPr>
        <a:xfrm>
          <a:off x="0" y="0"/>
          <a:ext cx="0" cy="0"/>
          <a:chOff x="0" y="0"/>
          <a:chExt cx="0" cy="0"/>
        </a:xfrm>
      </p:grpSpPr>
      <p:sp>
        <p:nvSpPr>
          <p:cNvPr id="19" name="Google Shape;19;g2f6208412e9_0_55"/>
          <p:cNvSpPr>
            <a:spLocks noGrp="1"/>
          </p:cNvSpPr>
          <p:nvPr>
            <p:ph type="pic" idx="2"/>
          </p:nvPr>
        </p:nvSpPr>
        <p:spPr>
          <a:xfrm>
            <a:off x="-1" y="1"/>
            <a:ext cx="7559700" cy="3319800"/>
          </a:xfrm>
          <a:prstGeom prst="rect">
            <a:avLst/>
          </a:prstGeom>
          <a:noFill/>
          <a:ln>
            <a:noFill/>
          </a:ln>
        </p:spPr>
      </p:sp>
      <p:sp>
        <p:nvSpPr>
          <p:cNvPr id="20" name="Google Shape;20;g2f6208412e9_0_55"/>
          <p:cNvSpPr txBox="1">
            <a:spLocks noGrp="1"/>
          </p:cNvSpPr>
          <p:nvPr>
            <p:ph type="ctrTitle"/>
          </p:nvPr>
        </p:nvSpPr>
        <p:spPr>
          <a:xfrm>
            <a:off x="482453" y="2049524"/>
            <a:ext cx="6060000" cy="729000"/>
          </a:xfrm>
          <a:prstGeom prst="rect">
            <a:avLst/>
          </a:prstGeom>
          <a:noFill/>
          <a:ln>
            <a:noFill/>
          </a:ln>
        </p:spPr>
        <p:txBody>
          <a:bodyPr spcFirstLastPara="1" wrap="square" lIns="0" tIns="0" rIns="0" bIns="0" anchor="t" anchorCtr="0">
            <a:noAutofit/>
          </a:bodyPr>
          <a:lstStyle>
            <a:lvl1pPr marR="0" lvl="0" algn="l" rtl="0">
              <a:lnSpc>
                <a:spcPct val="90000"/>
              </a:lnSpc>
              <a:spcBef>
                <a:spcPts val="0"/>
              </a:spcBef>
              <a:spcAft>
                <a:spcPts val="0"/>
              </a:spcAft>
              <a:buClr>
                <a:schemeClr val="lt1"/>
              </a:buClr>
              <a:buSzPts val="3400"/>
              <a:buFont typeface="Arial Black"/>
              <a:buNone/>
              <a:defRPr sz="3400" b="0" i="0" u="none" strike="noStrike" cap="none">
                <a:solidFill>
                  <a:schemeClr val="lt1"/>
                </a:solidFill>
                <a:latin typeface="Arial Black"/>
                <a:ea typeface="Arial Black"/>
                <a:cs typeface="Arial Black"/>
                <a:sym typeface="Arial Black"/>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21" name="Google Shape;21;g2f6208412e9_0_55"/>
          <p:cNvSpPr txBox="1">
            <a:spLocks noGrp="1"/>
          </p:cNvSpPr>
          <p:nvPr>
            <p:ph type="body" idx="1"/>
          </p:nvPr>
        </p:nvSpPr>
        <p:spPr>
          <a:xfrm>
            <a:off x="482453" y="3718599"/>
            <a:ext cx="6060000" cy="472800"/>
          </a:xfrm>
          <a:prstGeom prst="rect">
            <a:avLst/>
          </a:prstGeom>
          <a:noFill/>
          <a:ln>
            <a:noFill/>
          </a:ln>
        </p:spPr>
        <p:txBody>
          <a:bodyPr spcFirstLastPara="1" wrap="square" lIns="0" tIns="0" rIns="0" bIns="0" anchor="t" anchorCtr="0">
            <a:noAutofit/>
          </a:bodyPr>
          <a:lstStyle>
            <a:lvl1pPr marL="457200" marR="0" lvl="0" indent="-228600" algn="l" rtl="0">
              <a:lnSpc>
                <a:spcPct val="110000"/>
              </a:lnSpc>
              <a:spcBef>
                <a:spcPts val="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1pPr>
            <a:lvl2pPr marL="914400" marR="0" lvl="1" indent="-228600" algn="l" rtl="0">
              <a:lnSpc>
                <a:spcPct val="110000"/>
              </a:lnSpc>
              <a:spcBef>
                <a:spcPts val="600"/>
              </a:spcBef>
              <a:spcAft>
                <a:spcPts val="0"/>
              </a:spcAft>
              <a:buClr>
                <a:srgbClr val="0065B0"/>
              </a:buClr>
              <a:buSzPts val="1400"/>
              <a:buFont typeface="Arial"/>
              <a:buNone/>
              <a:defRPr sz="1400" b="1" i="0" u="none" strike="noStrike" cap="none">
                <a:solidFill>
                  <a:srgbClr val="0065B0"/>
                </a:solidFill>
                <a:latin typeface="Arial Black"/>
                <a:ea typeface="Arial Black"/>
                <a:cs typeface="Arial Black"/>
                <a:sym typeface="Arial Black"/>
              </a:defRPr>
            </a:lvl2pPr>
            <a:lvl3pPr marL="1371600" marR="0" lvl="2" indent="-228600" algn="l" rtl="0">
              <a:lnSpc>
                <a:spcPct val="90000"/>
              </a:lnSpc>
              <a:spcBef>
                <a:spcPts val="60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3pPr>
            <a:lvl4pPr marL="1828800" marR="0" lvl="3"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4pPr>
            <a:lvl5pPr marL="2286000" marR="0" lvl="4"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5pPr>
            <a:lvl6pPr marL="2743200" marR="0" lvl="5"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6pPr>
            <a:lvl7pPr marL="3200400" marR="0" lvl="6"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7pPr>
            <a:lvl8pPr marL="3657600" marR="0" lvl="7"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8pPr>
            <a:lvl9pPr marL="4114800" marR="0" lvl="8"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9pPr>
          </a:lstStyle>
          <a:p>
            <a:endParaRPr/>
          </a:p>
        </p:txBody>
      </p:sp>
      <p:sp>
        <p:nvSpPr>
          <p:cNvPr id="22" name="Google Shape;22;g2f6208412e9_0_55"/>
          <p:cNvSpPr txBox="1">
            <a:spLocks noGrp="1"/>
          </p:cNvSpPr>
          <p:nvPr>
            <p:ph type="body" idx="3"/>
          </p:nvPr>
        </p:nvSpPr>
        <p:spPr>
          <a:xfrm>
            <a:off x="482453" y="1747032"/>
            <a:ext cx="3090600" cy="358200"/>
          </a:xfrm>
          <a:prstGeom prst="rect">
            <a:avLst/>
          </a:prstGeom>
          <a:noFill/>
          <a:ln>
            <a:noFill/>
          </a:ln>
        </p:spPr>
        <p:txBody>
          <a:bodyPr spcFirstLastPara="1" wrap="square" lIns="0" tIns="0" rIns="0" bIns="0" anchor="t" anchorCtr="0">
            <a:noAutofit/>
          </a:bodyPr>
          <a:lstStyle>
            <a:lvl1pPr marL="457200" marR="0" lvl="0" indent="-228600" algn="l" rtl="0">
              <a:lnSpc>
                <a:spcPct val="90000"/>
              </a:lnSpc>
              <a:spcBef>
                <a:spcPts val="0"/>
              </a:spcBef>
              <a:spcAft>
                <a:spcPts val="0"/>
              </a:spcAft>
              <a:buClr>
                <a:schemeClr val="lt1"/>
              </a:buClr>
              <a:buSzPts val="1100"/>
              <a:buFont typeface="Arial"/>
              <a:buNone/>
              <a:defRPr sz="1100" b="1" i="0" u="none" strike="noStrike" cap="none">
                <a:solidFill>
                  <a:schemeClr val="lt1"/>
                </a:solidFill>
                <a:latin typeface="Arial Black"/>
                <a:ea typeface="Arial Black"/>
                <a:cs typeface="Arial Black"/>
                <a:sym typeface="Arial Black"/>
              </a:defRPr>
            </a:lvl1pPr>
            <a:lvl2pPr marL="914400" marR="0" lvl="1" indent="-228600" algn="l" rtl="0">
              <a:lnSpc>
                <a:spcPct val="90000"/>
              </a:lnSpc>
              <a:spcBef>
                <a:spcPts val="413"/>
              </a:spcBef>
              <a:spcAft>
                <a:spcPts val="0"/>
              </a:spcAft>
              <a:buClr>
                <a:schemeClr val="dk1"/>
              </a:buClr>
              <a:buSzPts val="1100"/>
              <a:buFont typeface="Arial"/>
              <a:buNone/>
              <a:defRPr sz="1100" b="1" i="0" u="none" strike="noStrike" cap="none">
                <a:solidFill>
                  <a:schemeClr val="dk1"/>
                </a:solidFill>
                <a:latin typeface="Arial"/>
                <a:ea typeface="Arial"/>
                <a:cs typeface="Arial"/>
                <a:sym typeface="Arial"/>
              </a:defRPr>
            </a:lvl2pPr>
            <a:lvl3pPr marL="1371600" marR="0" lvl="2"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3pPr>
            <a:lvl4pPr marL="1828800" marR="0" lvl="3"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4pPr>
            <a:lvl5pPr marL="2286000" marR="0" lvl="4"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5pPr>
            <a:lvl6pPr marL="2743200" marR="0" lvl="5"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6pPr>
            <a:lvl7pPr marL="3200400" marR="0" lvl="6"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7pPr>
            <a:lvl8pPr marL="3657600" marR="0" lvl="7"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8pPr>
            <a:lvl9pPr marL="4114800" marR="0" lvl="8"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9pPr>
          </a:lstStyle>
          <a:p>
            <a:endParaRPr/>
          </a:p>
        </p:txBody>
      </p:sp>
      <p:pic>
        <p:nvPicPr>
          <p:cNvPr id="23" name="Google Shape;23;g2f6208412e9_0_55"/>
          <p:cNvPicPr preferRelativeResize="0"/>
          <p:nvPr/>
        </p:nvPicPr>
        <p:blipFill rotWithShape="1">
          <a:blip r:embed="rId2">
            <a:alphaModFix/>
          </a:blip>
          <a:srcRect/>
          <a:stretch/>
        </p:blipFill>
        <p:spPr>
          <a:xfrm>
            <a:off x="6055112" y="402809"/>
            <a:ext cx="937587" cy="879321"/>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Mall 1">
  <p:cSld name="Mall 1">
    <p:spTree>
      <p:nvGrpSpPr>
        <p:cNvPr id="1" name="Shape 24"/>
        <p:cNvGrpSpPr/>
        <p:nvPr/>
      </p:nvGrpSpPr>
      <p:grpSpPr>
        <a:xfrm>
          <a:off x="0" y="0"/>
          <a:ext cx="0" cy="0"/>
          <a:chOff x="0" y="0"/>
          <a:chExt cx="0" cy="0"/>
        </a:xfrm>
      </p:grpSpPr>
      <p:sp>
        <p:nvSpPr>
          <p:cNvPr id="25" name="Google Shape;25;g2f6208412e9_0_61"/>
          <p:cNvSpPr txBox="1">
            <a:spLocks noGrp="1"/>
          </p:cNvSpPr>
          <p:nvPr>
            <p:ph type="body" idx="1"/>
          </p:nvPr>
        </p:nvSpPr>
        <p:spPr>
          <a:xfrm>
            <a:off x="842670" y="1958813"/>
            <a:ext cx="3090600" cy="358200"/>
          </a:xfrm>
          <a:prstGeom prst="rect">
            <a:avLst/>
          </a:prstGeom>
          <a:noFill/>
          <a:ln>
            <a:noFill/>
          </a:ln>
        </p:spPr>
        <p:txBody>
          <a:bodyPr spcFirstLastPara="1" wrap="square" lIns="0" tIns="0" rIns="0" bIns="0" anchor="t" anchorCtr="0">
            <a:noAutofit/>
          </a:bodyPr>
          <a:lstStyle>
            <a:lvl1pPr marL="457200" marR="0" lvl="0" indent="-228600" algn="l" rtl="0">
              <a:lnSpc>
                <a:spcPct val="90000"/>
              </a:lnSpc>
              <a:spcBef>
                <a:spcPts val="0"/>
              </a:spcBef>
              <a:spcAft>
                <a:spcPts val="0"/>
              </a:spcAft>
              <a:buClr>
                <a:schemeClr val="dk1"/>
              </a:buClr>
              <a:buSzPts val="1100"/>
              <a:buFont typeface="Arial"/>
              <a:buNone/>
              <a:defRPr sz="1100" b="0" i="1" u="none" strike="noStrike" cap="none">
                <a:solidFill>
                  <a:schemeClr val="dk1"/>
                </a:solidFill>
                <a:latin typeface="Arial"/>
                <a:ea typeface="Arial"/>
                <a:cs typeface="Arial"/>
                <a:sym typeface="Arial"/>
              </a:defRPr>
            </a:lvl1pPr>
            <a:lvl2pPr marL="914400" marR="0" lvl="1" indent="-228600" algn="l" rtl="0">
              <a:lnSpc>
                <a:spcPct val="90000"/>
              </a:lnSpc>
              <a:spcBef>
                <a:spcPts val="413"/>
              </a:spcBef>
              <a:spcAft>
                <a:spcPts val="0"/>
              </a:spcAft>
              <a:buClr>
                <a:schemeClr val="dk1"/>
              </a:buClr>
              <a:buSzPts val="1100"/>
              <a:buFont typeface="Arial"/>
              <a:buNone/>
              <a:defRPr sz="1100" b="1" i="0" u="none" strike="noStrike" cap="none">
                <a:solidFill>
                  <a:schemeClr val="dk1"/>
                </a:solidFill>
                <a:latin typeface="Arial"/>
                <a:ea typeface="Arial"/>
                <a:cs typeface="Arial"/>
                <a:sym typeface="Arial"/>
              </a:defRPr>
            </a:lvl2pPr>
            <a:lvl3pPr marL="1371600" marR="0" lvl="2"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3pPr>
            <a:lvl4pPr marL="1828800" marR="0" lvl="3"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4pPr>
            <a:lvl5pPr marL="2286000" marR="0" lvl="4"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5pPr>
            <a:lvl6pPr marL="2743200" marR="0" lvl="5"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6pPr>
            <a:lvl7pPr marL="3200400" marR="0" lvl="6"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7pPr>
            <a:lvl8pPr marL="3657600" marR="0" lvl="7"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8pPr>
            <a:lvl9pPr marL="4114800" marR="0" lvl="8"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9pPr>
          </a:lstStyle>
          <a:p>
            <a:endParaRPr/>
          </a:p>
        </p:txBody>
      </p:sp>
      <p:sp>
        <p:nvSpPr>
          <p:cNvPr id="26" name="Google Shape;26;g2f6208412e9_0_61"/>
          <p:cNvSpPr txBox="1">
            <a:spLocks noGrp="1"/>
          </p:cNvSpPr>
          <p:nvPr>
            <p:ph type="body" idx="2"/>
          </p:nvPr>
        </p:nvSpPr>
        <p:spPr>
          <a:xfrm>
            <a:off x="842670" y="2533175"/>
            <a:ext cx="6060000" cy="472800"/>
          </a:xfrm>
          <a:prstGeom prst="rect">
            <a:avLst/>
          </a:prstGeom>
          <a:noFill/>
          <a:ln>
            <a:noFill/>
          </a:ln>
        </p:spPr>
        <p:txBody>
          <a:bodyPr spcFirstLastPara="1" wrap="square" lIns="0" tIns="0" rIns="0" bIns="0" anchor="t" anchorCtr="0">
            <a:noAutofit/>
          </a:bodyPr>
          <a:lstStyle>
            <a:lvl1pPr marL="457200" marR="0" lvl="0" indent="-228600" algn="l" rtl="0">
              <a:lnSpc>
                <a:spcPct val="110000"/>
              </a:lnSpc>
              <a:spcBef>
                <a:spcPts val="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1pPr>
            <a:lvl2pPr marL="914400" marR="0" lvl="1" indent="-228600" algn="l" rtl="0">
              <a:lnSpc>
                <a:spcPct val="110000"/>
              </a:lnSpc>
              <a:spcBef>
                <a:spcPts val="600"/>
              </a:spcBef>
              <a:spcAft>
                <a:spcPts val="0"/>
              </a:spcAft>
              <a:buClr>
                <a:srgbClr val="0065B0"/>
              </a:buClr>
              <a:buSzPts val="1400"/>
              <a:buFont typeface="Arial"/>
              <a:buNone/>
              <a:defRPr sz="1400" b="1" i="0" u="none" strike="noStrike" cap="none">
                <a:solidFill>
                  <a:srgbClr val="0065B0"/>
                </a:solidFill>
                <a:latin typeface="Arial Black"/>
                <a:ea typeface="Arial Black"/>
                <a:cs typeface="Arial Black"/>
                <a:sym typeface="Arial Black"/>
              </a:defRPr>
            </a:lvl2pPr>
            <a:lvl3pPr marL="1371600" marR="0" lvl="2" indent="-228600" algn="l" rtl="0">
              <a:lnSpc>
                <a:spcPct val="90000"/>
              </a:lnSpc>
              <a:spcBef>
                <a:spcPts val="60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3pPr>
            <a:lvl4pPr marL="1828800" marR="0" lvl="3"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4pPr>
            <a:lvl5pPr marL="2286000" marR="0" lvl="4"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5pPr>
            <a:lvl6pPr marL="2743200" marR="0" lvl="5"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6pPr>
            <a:lvl7pPr marL="3200400" marR="0" lvl="6"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7pPr>
            <a:lvl8pPr marL="3657600" marR="0" lvl="7"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8pPr>
            <a:lvl9pPr marL="4114800" marR="0" lvl="8"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9pPr>
          </a:lstStyle>
          <a:p>
            <a:endParaRPr/>
          </a:p>
        </p:txBody>
      </p:sp>
      <p:sp>
        <p:nvSpPr>
          <p:cNvPr id="27" name="Google Shape;27;g2f6208412e9_0_61"/>
          <p:cNvSpPr/>
          <p:nvPr/>
        </p:nvSpPr>
        <p:spPr>
          <a:xfrm>
            <a:off x="-1" y="0"/>
            <a:ext cx="469800" cy="10691700"/>
          </a:xfrm>
          <a:prstGeom prst="rect">
            <a:avLst/>
          </a:prstGeom>
          <a:solidFill>
            <a:srgbClr val="0065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28" name="Google Shape;28;g2f6208412e9_0_61"/>
          <p:cNvPicPr preferRelativeResize="0"/>
          <p:nvPr/>
        </p:nvPicPr>
        <p:blipFill rotWithShape="1">
          <a:blip r:embed="rId2">
            <a:alphaModFix/>
          </a:blip>
          <a:srcRect l="10348" t="44419" r="2246" b="44459"/>
          <a:stretch/>
        </p:blipFill>
        <p:spPr>
          <a:xfrm rot="-5400000">
            <a:off x="-5267591" y="5267593"/>
            <a:ext cx="11004883" cy="469703"/>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9" r:id="rId1"/>
    <p:sldLayoutId id="2147483650"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7"/>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52" r:id="rId1"/>
    <p:sldLayoutId id="2147483653"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5.png"/><Relationship Id="rId7"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hyperlink" Target="https://www.youtube.com/watch?v=ReRvMmhcTQU" TargetMode="External"/><Relationship Id="rId5" Type="http://schemas.openxmlformats.org/officeDocument/2006/relationships/hyperlink" Target="https://barnensspelregler.se/regelett" TargetMode="External"/><Relationship Id="rId4" Type="http://schemas.openxmlformats.org/officeDocument/2006/relationships/hyperlink" Target="https://www.rf.se/omriksidrottsforbundet/idrottsrorelsensstyrandedokument"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4.png"/><Relationship Id="rId5" Type="http://schemas.openxmlformats.org/officeDocument/2006/relationships/image" Target="../media/image1.png"/><Relationship Id="rId4" Type="http://schemas.openxmlformats.org/officeDocument/2006/relationships/hyperlink" Target="https://barnensspelregler.se/regel-sex" TargetMode="External"/></Relationships>
</file>

<file path=ppt/slides/_rels/slide5.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5.png"/><Relationship Id="rId7" Type="http://schemas.openxmlformats.org/officeDocument/2006/relationships/hyperlink" Target="https://www.oru.se/samverkan/oru-innovation/motesplats-socialinnovation/idrott-som-medel--inte-som-mal/"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hyperlink" Target="https://www.youtube.com/watch?v=6xfqLO_2zjI" TargetMode="External"/><Relationship Id="rId5" Type="http://schemas.openxmlformats.org/officeDocument/2006/relationships/hyperlink" Target="https://www.youtube.com/watch?v=gBKTgBTcsUM" TargetMode="External"/><Relationship Id="rId4" Type="http://schemas.openxmlformats.org/officeDocument/2006/relationships/hyperlink" Target="https://www.youtube.com/watch?v=kPbUCYAno8Y" TargetMode="External"/><Relationship Id="rId9"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2"/>
        <p:cNvGrpSpPr/>
        <p:nvPr/>
      </p:nvGrpSpPr>
      <p:grpSpPr>
        <a:xfrm>
          <a:off x="0" y="0"/>
          <a:ext cx="0" cy="0"/>
          <a:chOff x="0" y="0"/>
          <a:chExt cx="0" cy="0"/>
        </a:xfrm>
      </p:grpSpPr>
      <p:sp>
        <p:nvSpPr>
          <p:cNvPr id="33" name="Google Shape;33;g2f6208412e9_0_0"/>
          <p:cNvSpPr/>
          <p:nvPr/>
        </p:nvSpPr>
        <p:spPr>
          <a:xfrm>
            <a:off x="-1" y="-14240"/>
            <a:ext cx="7559700" cy="2327400"/>
          </a:xfrm>
          <a:prstGeom prst="rect">
            <a:avLst/>
          </a:prstGeom>
          <a:solidFill>
            <a:srgbClr val="000587"/>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34" name="Google Shape;34;g2f6208412e9_0_0"/>
          <p:cNvPicPr preferRelativeResize="0"/>
          <p:nvPr/>
        </p:nvPicPr>
        <p:blipFill rotWithShape="1">
          <a:blip r:embed="rId3">
            <a:alphaModFix/>
          </a:blip>
          <a:srcRect l="45392" t="1274" r="-5157" b="20988"/>
          <a:stretch/>
        </p:blipFill>
        <p:spPr>
          <a:xfrm>
            <a:off x="-164037" y="-1019959"/>
            <a:ext cx="7352911" cy="3333012"/>
          </a:xfrm>
          <a:prstGeom prst="rect">
            <a:avLst/>
          </a:prstGeom>
          <a:noFill/>
          <a:ln>
            <a:noFill/>
          </a:ln>
        </p:spPr>
      </p:pic>
      <p:sp>
        <p:nvSpPr>
          <p:cNvPr id="35" name="Google Shape;35;g2f6208412e9_0_0"/>
          <p:cNvSpPr txBox="1">
            <a:spLocks noGrp="1"/>
          </p:cNvSpPr>
          <p:nvPr>
            <p:ph type="ctrTitle"/>
          </p:nvPr>
        </p:nvSpPr>
        <p:spPr>
          <a:xfrm>
            <a:off x="482453" y="1692555"/>
            <a:ext cx="6060000" cy="7290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3400"/>
              <a:buFont typeface="Arial Black"/>
              <a:buNone/>
            </a:pPr>
            <a:r>
              <a:rPr lang="sv-SE">
                <a:solidFill>
                  <a:schemeClr val="lt1"/>
                </a:solidFill>
              </a:rPr>
              <a:t>Information</a:t>
            </a:r>
            <a:endParaRPr>
              <a:solidFill>
                <a:schemeClr val="lt1"/>
              </a:solidFill>
            </a:endParaRPr>
          </a:p>
        </p:txBody>
      </p:sp>
      <p:sp>
        <p:nvSpPr>
          <p:cNvPr id="36" name="Google Shape;36;g2f6208412e9_0_0"/>
          <p:cNvSpPr txBox="1">
            <a:spLocks noGrp="1"/>
          </p:cNvSpPr>
          <p:nvPr>
            <p:ph type="body" idx="3"/>
          </p:nvPr>
        </p:nvSpPr>
        <p:spPr>
          <a:xfrm>
            <a:off x="482453" y="1444086"/>
            <a:ext cx="4024200" cy="3582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1100"/>
              <a:buFont typeface="Arial"/>
              <a:buNone/>
            </a:pPr>
            <a:r>
              <a:rPr lang="sv-SE">
                <a:solidFill>
                  <a:schemeClr val="lt1"/>
                </a:solidFill>
              </a:rPr>
              <a:t>LÄRGRUPPSPLAN </a:t>
            </a:r>
            <a:r>
              <a:rPr lang="sv-SE"/>
              <a:t>IDROTT FÖR ALLA</a:t>
            </a:r>
            <a:endParaRPr/>
          </a:p>
        </p:txBody>
      </p:sp>
      <p:sp>
        <p:nvSpPr>
          <p:cNvPr id="37" name="Google Shape;37;g2f6208412e9_0_0"/>
          <p:cNvSpPr txBox="1">
            <a:spLocks noGrp="1"/>
          </p:cNvSpPr>
          <p:nvPr>
            <p:ph type="body" idx="1"/>
          </p:nvPr>
        </p:nvSpPr>
        <p:spPr>
          <a:xfrm>
            <a:off x="429421" y="2586284"/>
            <a:ext cx="6165900" cy="1313100"/>
          </a:xfrm>
          <a:prstGeom prst="rect">
            <a:avLst/>
          </a:prstGeom>
          <a:noFill/>
          <a:ln>
            <a:noFill/>
          </a:ln>
        </p:spPr>
        <p:txBody>
          <a:bodyPr spcFirstLastPara="1" wrap="square" lIns="0" tIns="0" rIns="0" bIns="0" anchor="t" anchorCtr="0">
            <a:noAutofit/>
          </a:bodyPr>
          <a:lstStyle/>
          <a:p>
            <a:pPr marL="12700" lvl="1" indent="0" algn="l" rtl="0">
              <a:lnSpc>
                <a:spcPct val="110000"/>
              </a:lnSpc>
              <a:spcBef>
                <a:spcPts val="0"/>
              </a:spcBef>
              <a:spcAft>
                <a:spcPts val="0"/>
              </a:spcAft>
              <a:buClr>
                <a:srgbClr val="0065B0"/>
              </a:buClr>
              <a:buSzPts val="1400"/>
              <a:buNone/>
            </a:pPr>
            <a:r>
              <a:rPr lang="sv-SE" dirty="0"/>
              <a:t>Utbildningsstegen</a:t>
            </a:r>
            <a:endParaRPr dirty="0"/>
          </a:p>
          <a:p>
            <a:pPr marL="0" lvl="0" indent="0" algn="l" rtl="0">
              <a:lnSpc>
                <a:spcPct val="110000"/>
              </a:lnSpc>
              <a:spcBef>
                <a:spcPts val="600"/>
              </a:spcBef>
              <a:spcAft>
                <a:spcPts val="0"/>
              </a:spcAft>
              <a:buClr>
                <a:schemeClr val="dk1"/>
              </a:buClr>
              <a:buSzPts val="1100"/>
              <a:buFont typeface="Arial"/>
              <a:buNone/>
            </a:pPr>
            <a:r>
              <a:rPr lang="sv-SE" dirty="0"/>
              <a:t>Den </a:t>
            </a:r>
            <a:r>
              <a:rPr lang="sv-SE"/>
              <a:t>här lärgruppen </a:t>
            </a:r>
            <a:r>
              <a:rPr lang="sv-SE" dirty="0"/>
              <a:t>är en del av KFUM Örebro Baskets Utbildningsstege som är framtagen tillsammans med RF-SISU Örebro län. Syftet med stegen är att kvalitetssäkra den teoretiska utbildning av våra barn och ungdomar i föreningen.</a:t>
            </a:r>
          </a:p>
          <a:p>
            <a:pPr marL="12700" lvl="1" indent="0" algn="l" rtl="0">
              <a:lnSpc>
                <a:spcPct val="110000"/>
              </a:lnSpc>
              <a:spcBef>
                <a:spcPts val="600"/>
              </a:spcBef>
              <a:spcAft>
                <a:spcPts val="0"/>
              </a:spcAft>
              <a:buClr>
                <a:srgbClr val="0065B0"/>
              </a:buClr>
              <a:buSzPts val="1400"/>
              <a:buNone/>
            </a:pPr>
            <a:r>
              <a:rPr lang="sv-SE" dirty="0"/>
              <a:t>Ert tema: IDROTT FÖR ALLA</a:t>
            </a:r>
          </a:p>
          <a:p>
            <a:pPr marL="0" lvl="0" indent="0" algn="l" rtl="0">
              <a:lnSpc>
                <a:spcPct val="110000"/>
              </a:lnSpc>
              <a:spcBef>
                <a:spcPts val="600"/>
              </a:spcBef>
              <a:spcAft>
                <a:spcPts val="0"/>
              </a:spcAft>
              <a:buClr>
                <a:schemeClr val="dk1"/>
              </a:buClr>
              <a:buSzPts val="1100"/>
              <a:buFont typeface="Arial"/>
              <a:buNone/>
            </a:pPr>
            <a:r>
              <a:rPr lang="sv-SE" dirty="0"/>
              <a:t>En av idrottens värdegrund är ”allas rätt att vara med”. Oavsett funktionsvariation, etnisk bakgrund, socioekonomisk situation ska idrott vara för alla. Under det här året ska ni få möjlighet att diskutera kring hur ni i laget kan vara mer inkluderande. Ni väljer själva vilken ordning ni ska göra de olika </a:t>
            </a:r>
            <a:r>
              <a:rPr lang="sv-SE" dirty="0" err="1"/>
              <a:t>lärgrupperna</a:t>
            </a:r>
            <a:r>
              <a:rPr lang="sv-SE" dirty="0"/>
              <a:t> i ert tema, men försök planera så att samtliga genomförs någon gång under året. </a:t>
            </a:r>
            <a:endParaRPr dirty="0"/>
          </a:p>
          <a:p>
            <a:pPr marL="12700" lvl="1" indent="0" algn="l" rtl="0">
              <a:lnSpc>
                <a:spcPct val="110000"/>
              </a:lnSpc>
              <a:spcBef>
                <a:spcPts val="600"/>
              </a:spcBef>
              <a:spcAft>
                <a:spcPts val="0"/>
              </a:spcAft>
              <a:buClr>
                <a:srgbClr val="0065B0"/>
              </a:buClr>
              <a:buSzPts val="1400"/>
              <a:buNone/>
            </a:pPr>
            <a:r>
              <a:rPr lang="sv-SE" dirty="0"/>
              <a:t>Vad är en lärgrupp?</a:t>
            </a:r>
            <a:endParaRPr dirty="0"/>
          </a:p>
          <a:p>
            <a:pPr marL="0" lvl="0" indent="0" algn="l" rtl="0">
              <a:lnSpc>
                <a:spcPct val="110000"/>
              </a:lnSpc>
              <a:spcBef>
                <a:spcPts val="600"/>
              </a:spcBef>
              <a:spcAft>
                <a:spcPts val="0"/>
              </a:spcAft>
              <a:buClr>
                <a:schemeClr val="dk1"/>
              </a:buClr>
              <a:buSzPts val="1100"/>
              <a:buFont typeface="Arial"/>
              <a:buNone/>
            </a:pPr>
            <a:r>
              <a:rPr lang="sv-SE" sz="1100" b="0" dirty="0">
                <a:solidFill>
                  <a:schemeClr val="dk1"/>
                </a:solidFill>
                <a:latin typeface="Arial"/>
                <a:ea typeface="Arial"/>
                <a:cs typeface="Arial"/>
                <a:sym typeface="Arial"/>
              </a:rPr>
              <a:t>Lärgruppen är en utbildningsform som går ut på att låta den aktiva själv bidra till innehållet </a:t>
            </a:r>
            <a:r>
              <a:rPr lang="sv-SE" b="0" i="0" dirty="0">
                <a:solidFill>
                  <a:srgbClr val="000000"/>
                </a:solidFill>
                <a:latin typeface="Proxima Nova"/>
                <a:ea typeface="Proxima Nova"/>
                <a:cs typeface="Proxima Nova"/>
                <a:sym typeface="Proxima Nova"/>
              </a:rPr>
              <a:t>genom att via samtal och dialog lär av varandra. Det här arbetssättet fungerar bra oavsett ålder på deltagarna, men frågor och diskussionsformer kan behöva anpassa. </a:t>
            </a:r>
            <a:r>
              <a:rPr lang="sv-SE" dirty="0">
                <a:solidFill>
                  <a:srgbClr val="000000"/>
                </a:solidFill>
                <a:latin typeface="Proxima Nova"/>
                <a:ea typeface="Proxima Nova"/>
                <a:cs typeface="Proxima Nova"/>
                <a:sym typeface="Proxima Nova"/>
              </a:rPr>
              <a:t>Vilket har gjorts i det underlag som ni har till hands.</a:t>
            </a:r>
            <a:br>
              <a:rPr lang="sv-SE" dirty="0">
                <a:solidFill>
                  <a:srgbClr val="000000"/>
                </a:solidFill>
                <a:latin typeface="Proxima Nova"/>
                <a:ea typeface="Proxima Nova"/>
                <a:cs typeface="Proxima Nova"/>
                <a:sym typeface="Proxima Nova"/>
              </a:rPr>
            </a:br>
            <a:r>
              <a:rPr lang="sv-SE" dirty="0">
                <a:solidFill>
                  <a:srgbClr val="000000"/>
                </a:solidFill>
                <a:latin typeface="Proxima Nova"/>
                <a:ea typeface="Proxima Nova"/>
                <a:cs typeface="Proxima Nova"/>
                <a:sym typeface="Proxima Nova"/>
              </a:rPr>
              <a:t>Diskussionerna ska ske i mindre grupper (5-8 personer) för att få störst effekt och s</a:t>
            </a:r>
            <a:r>
              <a:rPr lang="sv-SE" b="0" i="0" dirty="0">
                <a:solidFill>
                  <a:srgbClr val="000000"/>
                </a:solidFill>
                <a:latin typeface="Proxima Nova"/>
                <a:ea typeface="Proxima Nova"/>
                <a:cs typeface="Proxima Nova"/>
                <a:sym typeface="Proxima Nova"/>
              </a:rPr>
              <a:t>yftet är att skapa förutsättningar för utveckling av såväl individen som gruppen. </a:t>
            </a:r>
            <a:br>
              <a:rPr lang="sv-SE" b="0" i="0" dirty="0">
                <a:solidFill>
                  <a:srgbClr val="000000"/>
                </a:solidFill>
                <a:latin typeface="Proxima Nova"/>
                <a:ea typeface="Proxima Nova"/>
                <a:cs typeface="Proxima Nova"/>
                <a:sym typeface="Proxima Nova"/>
              </a:rPr>
            </a:br>
            <a:r>
              <a:rPr lang="sv-SE" b="0" i="0" dirty="0">
                <a:solidFill>
                  <a:srgbClr val="000000"/>
                </a:solidFill>
                <a:latin typeface="Proxima Nova"/>
                <a:ea typeface="Proxima Nova"/>
                <a:cs typeface="Proxima Nova"/>
                <a:sym typeface="Proxima Nova"/>
              </a:rPr>
              <a:t>Genom att kontinuerligt redovisa era lärgrupper kan ni få ett utvecklingsstöd från RF-SISU Örebro län.</a:t>
            </a:r>
            <a:endParaRPr dirty="0"/>
          </a:p>
          <a:p>
            <a:pPr marL="12700" lvl="1" indent="0" algn="l" rtl="0">
              <a:lnSpc>
                <a:spcPct val="110000"/>
              </a:lnSpc>
              <a:spcBef>
                <a:spcPts val="600"/>
              </a:spcBef>
              <a:spcAft>
                <a:spcPts val="0"/>
              </a:spcAft>
              <a:buClr>
                <a:srgbClr val="0065B0"/>
              </a:buClr>
              <a:buSzPts val="1400"/>
              <a:buNone/>
            </a:pPr>
            <a:r>
              <a:rPr lang="sv-SE" dirty="0"/>
              <a:t>Din uppgift som </a:t>
            </a:r>
            <a:r>
              <a:rPr lang="sv-SE" dirty="0" err="1"/>
              <a:t>lärgruppsledare</a:t>
            </a:r>
            <a:endParaRPr dirty="0"/>
          </a:p>
          <a:p>
            <a:pPr marL="171450" lvl="0" indent="-171450" algn="l" rtl="0">
              <a:lnSpc>
                <a:spcPct val="110000"/>
              </a:lnSpc>
              <a:spcBef>
                <a:spcPts val="600"/>
              </a:spcBef>
              <a:spcAft>
                <a:spcPts val="0"/>
              </a:spcAft>
              <a:buClr>
                <a:schemeClr val="dk1"/>
              </a:buClr>
              <a:buSzPts val="1100"/>
              <a:buFont typeface="Arial"/>
              <a:buChar char="•"/>
            </a:pPr>
            <a:r>
              <a:rPr lang="sv-SE" dirty="0">
                <a:latin typeface="Arial"/>
                <a:ea typeface="Arial"/>
                <a:cs typeface="Arial"/>
                <a:sym typeface="Arial"/>
              </a:rPr>
              <a:t>Planera när tillfället ska genomföras och se till så att ni har en lämplig plats för lärgruppen. </a:t>
            </a:r>
            <a:endParaRPr dirty="0"/>
          </a:p>
          <a:p>
            <a:pPr marL="171450" lvl="0" indent="-171450" algn="l" rtl="0">
              <a:lnSpc>
                <a:spcPct val="110000"/>
              </a:lnSpc>
              <a:spcBef>
                <a:spcPts val="600"/>
              </a:spcBef>
              <a:spcAft>
                <a:spcPts val="0"/>
              </a:spcAft>
              <a:buClr>
                <a:schemeClr val="dk1"/>
              </a:buClr>
              <a:buSzPts val="1100"/>
              <a:buFont typeface="Arial"/>
              <a:buChar char="•"/>
            </a:pPr>
            <a:r>
              <a:rPr lang="sv-SE" dirty="0">
                <a:latin typeface="Arial"/>
                <a:ea typeface="Arial"/>
                <a:cs typeface="Arial"/>
                <a:sym typeface="Arial"/>
              </a:rPr>
              <a:t>Under lärgruppen så är det du som håller ihop trådarna. ser till så att ni håller tidsramar och delar in grupper.</a:t>
            </a:r>
            <a:endParaRPr dirty="0"/>
          </a:p>
          <a:p>
            <a:pPr marL="171450" lvl="0" indent="-171450" algn="l" rtl="0">
              <a:lnSpc>
                <a:spcPct val="110000"/>
              </a:lnSpc>
              <a:spcBef>
                <a:spcPts val="600"/>
              </a:spcBef>
              <a:spcAft>
                <a:spcPts val="0"/>
              </a:spcAft>
              <a:buClr>
                <a:schemeClr val="dk1"/>
              </a:buClr>
              <a:buSzPts val="1100"/>
              <a:buFont typeface="Arial"/>
              <a:buChar char="•"/>
            </a:pPr>
            <a:r>
              <a:rPr lang="sv-SE" dirty="0">
                <a:latin typeface="Arial"/>
                <a:ea typeface="Arial"/>
                <a:cs typeface="Arial"/>
                <a:sym typeface="Arial"/>
              </a:rPr>
              <a:t>Se också till att alla kommer till tals i smågrupperna. Om det behövs så fördela ordet, ställ frågor och bolla in de som inte säger något, men annars låt samtalet ha sin gång och låt de aktiva själva komma med lösningar, förslag och åsikter. </a:t>
            </a:r>
            <a:endParaRPr dirty="0"/>
          </a:p>
          <a:p>
            <a:pPr marL="171450" lvl="0" indent="-171450" algn="l" rtl="0">
              <a:lnSpc>
                <a:spcPct val="110000"/>
              </a:lnSpc>
              <a:spcBef>
                <a:spcPts val="600"/>
              </a:spcBef>
              <a:spcAft>
                <a:spcPts val="0"/>
              </a:spcAft>
              <a:buClr>
                <a:schemeClr val="dk1"/>
              </a:buClr>
              <a:buSzPts val="1100"/>
              <a:buFont typeface="Arial"/>
              <a:buChar char="•"/>
            </a:pPr>
            <a:r>
              <a:rPr lang="sv-SE" dirty="0">
                <a:latin typeface="Arial"/>
                <a:ea typeface="Arial"/>
                <a:cs typeface="Arial"/>
                <a:sym typeface="Arial"/>
              </a:rPr>
              <a:t>Efter lärgruppen se till så att uppföljning på diskussionen genomförs, även om du själv inte måste vara den som genomför uppföljningen.</a:t>
            </a:r>
            <a:endParaRPr dirty="0"/>
          </a:p>
          <a:p>
            <a:pPr marL="12700" lvl="1" indent="0"/>
            <a:r>
              <a:rPr lang="sv-SE" dirty="0"/>
              <a:t>Frågor </a:t>
            </a:r>
          </a:p>
          <a:p>
            <a:pPr marL="0" indent="0">
              <a:spcBef>
                <a:spcPts val="600"/>
              </a:spcBef>
            </a:pPr>
            <a:r>
              <a:rPr lang="sv-SE" dirty="0"/>
              <a:t>Ta kontakt med utbildningsansvarig i föreningen om ni har frågor, tankar eller åsikter om upplägget. </a:t>
            </a:r>
          </a:p>
          <a:p>
            <a:pPr marL="0" lvl="0" indent="0" algn="l" rtl="0">
              <a:lnSpc>
                <a:spcPct val="110000"/>
              </a:lnSpc>
              <a:spcBef>
                <a:spcPts val="600"/>
              </a:spcBef>
              <a:spcAft>
                <a:spcPts val="0"/>
              </a:spcAft>
              <a:buClr>
                <a:schemeClr val="dk1"/>
              </a:buClr>
              <a:buSzPts val="1100"/>
              <a:buFont typeface="Arial"/>
              <a:buNone/>
            </a:pPr>
            <a:endParaRPr dirty="0"/>
          </a:p>
          <a:p>
            <a:pPr marL="0" lvl="0" indent="0" algn="l" rtl="0">
              <a:lnSpc>
                <a:spcPct val="110000"/>
              </a:lnSpc>
              <a:spcBef>
                <a:spcPts val="600"/>
              </a:spcBef>
              <a:spcAft>
                <a:spcPts val="0"/>
              </a:spcAft>
              <a:buClr>
                <a:schemeClr val="dk1"/>
              </a:buClr>
              <a:buSzPts val="1100"/>
              <a:buFont typeface="Arial"/>
              <a:buNone/>
            </a:pPr>
            <a:endParaRPr dirty="0"/>
          </a:p>
          <a:p>
            <a:pPr marL="0" lvl="0" indent="0" algn="l" rtl="0">
              <a:lnSpc>
                <a:spcPct val="110000"/>
              </a:lnSpc>
              <a:spcBef>
                <a:spcPts val="600"/>
              </a:spcBef>
              <a:spcAft>
                <a:spcPts val="0"/>
              </a:spcAft>
              <a:buClr>
                <a:schemeClr val="dk1"/>
              </a:buClr>
              <a:buSzPts val="1100"/>
              <a:buFont typeface="Arial"/>
              <a:buNone/>
            </a:pPr>
            <a:endParaRPr dirty="0"/>
          </a:p>
        </p:txBody>
      </p:sp>
      <p:pic>
        <p:nvPicPr>
          <p:cNvPr id="38" name="Google Shape;38;g2f6208412e9_0_0"/>
          <p:cNvPicPr preferRelativeResize="0"/>
          <p:nvPr/>
        </p:nvPicPr>
        <p:blipFill rotWithShape="1">
          <a:blip r:embed="rId4">
            <a:alphaModFix/>
          </a:blip>
          <a:srcRect/>
          <a:stretch/>
        </p:blipFill>
        <p:spPr>
          <a:xfrm>
            <a:off x="6514637" y="67860"/>
            <a:ext cx="937587" cy="879321"/>
          </a:xfrm>
          <a:prstGeom prst="rect">
            <a:avLst/>
          </a:prstGeom>
          <a:noFill/>
          <a:ln>
            <a:noFill/>
          </a:ln>
        </p:spPr>
      </p:pic>
      <p:pic>
        <p:nvPicPr>
          <p:cNvPr id="39" name="Google Shape;39;g2f6208412e9_0_0"/>
          <p:cNvPicPr preferRelativeResize="0"/>
          <p:nvPr/>
        </p:nvPicPr>
        <p:blipFill>
          <a:blip r:embed="rId5">
            <a:alphaModFix/>
          </a:blip>
          <a:stretch>
            <a:fillRect/>
          </a:stretch>
        </p:blipFill>
        <p:spPr>
          <a:xfrm>
            <a:off x="6492650" y="1275950"/>
            <a:ext cx="981550" cy="981550"/>
          </a:xfrm>
          <a:prstGeom prst="rect">
            <a:avLst/>
          </a:prstGeom>
          <a:solidFill>
            <a:srgbClr val="000587"/>
          </a:solid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3"/>
        <p:cNvGrpSpPr/>
        <p:nvPr/>
      </p:nvGrpSpPr>
      <p:grpSpPr>
        <a:xfrm>
          <a:off x="0" y="0"/>
          <a:ext cx="0" cy="0"/>
          <a:chOff x="0" y="0"/>
          <a:chExt cx="0" cy="0"/>
        </a:xfrm>
      </p:grpSpPr>
      <p:sp>
        <p:nvSpPr>
          <p:cNvPr id="44" name="Google Shape;44;g2f6208412e9_0_44"/>
          <p:cNvSpPr/>
          <p:nvPr/>
        </p:nvSpPr>
        <p:spPr>
          <a:xfrm>
            <a:off x="-1" y="-14240"/>
            <a:ext cx="7559700" cy="23274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45" name="Google Shape;45;g2f6208412e9_0_44"/>
          <p:cNvPicPr preferRelativeResize="0"/>
          <p:nvPr/>
        </p:nvPicPr>
        <p:blipFill rotWithShape="1">
          <a:blip r:embed="rId3">
            <a:alphaModFix/>
          </a:blip>
          <a:srcRect l="45392" t="1274" r="-5157" b="20988"/>
          <a:stretch/>
        </p:blipFill>
        <p:spPr>
          <a:xfrm>
            <a:off x="-914400" y="-1019959"/>
            <a:ext cx="7352911" cy="3333012"/>
          </a:xfrm>
          <a:prstGeom prst="rect">
            <a:avLst/>
          </a:prstGeom>
          <a:noFill/>
          <a:ln>
            <a:noFill/>
          </a:ln>
        </p:spPr>
      </p:pic>
      <p:sp>
        <p:nvSpPr>
          <p:cNvPr id="46" name="Google Shape;46;g2f6208412e9_0_44"/>
          <p:cNvSpPr txBox="1">
            <a:spLocks noGrp="1"/>
          </p:cNvSpPr>
          <p:nvPr>
            <p:ph type="ctrTitle"/>
          </p:nvPr>
        </p:nvSpPr>
        <p:spPr>
          <a:xfrm>
            <a:off x="123675" y="1086224"/>
            <a:ext cx="5809800" cy="6582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3400"/>
              <a:buFont typeface="Arial Black"/>
              <a:buNone/>
            </a:pPr>
            <a:r>
              <a:rPr lang="sv-SE" sz="2900"/>
              <a:t>ALLA BARN ÄR LIKA MYCKET VÄRDA OCH SKA BEHANDLAS MED RESPEKT</a:t>
            </a:r>
            <a:endParaRPr sz="2900">
              <a:solidFill>
                <a:schemeClr val="lt1"/>
              </a:solidFill>
            </a:endParaRPr>
          </a:p>
        </p:txBody>
      </p:sp>
      <p:sp>
        <p:nvSpPr>
          <p:cNvPr id="47" name="Google Shape;47;g2f6208412e9_0_44"/>
          <p:cNvSpPr txBox="1">
            <a:spLocks noGrp="1"/>
          </p:cNvSpPr>
          <p:nvPr>
            <p:ph type="body" idx="3"/>
          </p:nvPr>
        </p:nvSpPr>
        <p:spPr>
          <a:xfrm>
            <a:off x="123678" y="778986"/>
            <a:ext cx="4024200" cy="3582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1100"/>
              <a:buFont typeface="Arial"/>
              <a:buNone/>
            </a:pPr>
            <a:r>
              <a:rPr lang="sv-SE">
                <a:solidFill>
                  <a:schemeClr val="lt1"/>
                </a:solidFill>
              </a:rPr>
              <a:t>LÄRGRUPPSPLAN</a:t>
            </a:r>
            <a:r>
              <a:rPr lang="sv-SE"/>
              <a:t> IDROTT FÖR ALLA #1</a:t>
            </a:r>
            <a:endParaRPr/>
          </a:p>
        </p:txBody>
      </p:sp>
      <p:sp>
        <p:nvSpPr>
          <p:cNvPr id="48" name="Google Shape;48;g2f6208412e9_0_44"/>
          <p:cNvSpPr txBox="1">
            <a:spLocks noGrp="1"/>
          </p:cNvSpPr>
          <p:nvPr>
            <p:ph type="body" idx="1"/>
          </p:nvPr>
        </p:nvSpPr>
        <p:spPr>
          <a:xfrm>
            <a:off x="429421" y="2712383"/>
            <a:ext cx="6165900" cy="5612400"/>
          </a:xfrm>
          <a:prstGeom prst="rect">
            <a:avLst/>
          </a:prstGeom>
          <a:noFill/>
          <a:ln>
            <a:noFill/>
          </a:ln>
        </p:spPr>
        <p:txBody>
          <a:bodyPr spcFirstLastPara="1" wrap="square" lIns="0" tIns="0" rIns="0" bIns="0" anchor="t" anchorCtr="0">
            <a:noAutofit/>
          </a:bodyPr>
          <a:lstStyle/>
          <a:p>
            <a:pPr marL="0" lvl="0" indent="0" algn="l" rtl="0">
              <a:lnSpc>
                <a:spcPct val="110000"/>
              </a:lnSpc>
              <a:spcBef>
                <a:spcPts val="600"/>
              </a:spcBef>
              <a:spcAft>
                <a:spcPts val="0"/>
              </a:spcAft>
              <a:buClr>
                <a:schemeClr val="dk1"/>
              </a:buClr>
              <a:buSzPts val="1100"/>
              <a:buFont typeface="Arial"/>
              <a:buNone/>
            </a:pPr>
            <a:r>
              <a:rPr lang="sv-SE" b="1" dirty="0">
                <a:latin typeface="Arial Black"/>
                <a:ea typeface="Arial Black"/>
                <a:cs typeface="Arial Black"/>
                <a:sym typeface="Arial Black"/>
              </a:rPr>
              <a:t>Material: Möjlighet att anteckna </a:t>
            </a:r>
            <a:endParaRPr b="1" dirty="0">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Information till dig som </a:t>
            </a:r>
            <a:r>
              <a:rPr lang="sv-SE" sz="1400" b="1" dirty="0" err="1">
                <a:solidFill>
                  <a:srgbClr val="0065B0"/>
                </a:solidFill>
                <a:latin typeface="Arial Black"/>
                <a:ea typeface="Arial Black"/>
                <a:cs typeface="Arial Black"/>
                <a:sym typeface="Arial Black"/>
              </a:rPr>
              <a:t>lärgruppsledare</a:t>
            </a:r>
            <a:endParaRPr sz="1400" b="1" dirty="0">
              <a:solidFill>
                <a:srgbClr val="0065B0"/>
              </a:solidFill>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dirty="0"/>
              <a:t>Ni ska nu studera Barnens spelregler, Riksidrottsförbundets och Bris gemensamma initiativ för en trygg och utvecklande barn- och ungdomsidrott. Den här lärgruppen kommer fokusera på tyst kommunikation som sker på planen. </a:t>
            </a:r>
            <a:endParaRPr dirty="0"/>
          </a:p>
          <a:p>
            <a:pPr marL="0" lvl="0" indent="0" algn="l" rtl="0">
              <a:lnSpc>
                <a:spcPct val="110000"/>
              </a:lnSpc>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Inledning</a:t>
            </a:r>
            <a:endParaRPr sz="1400" b="1" dirty="0">
              <a:solidFill>
                <a:srgbClr val="0065B0"/>
              </a:solidFill>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dirty="0"/>
              <a:t> Börja med en dela upp laget i mindre grupper med varsin ledare och inled med en lek. Leken är att spelaren ska täcka för munnen och då ska övriga gruppen gissa om personen är ledsen eller glad. Gå laget runt. Syftet är att förstå att det går att prata även igenom ögonen. </a:t>
            </a:r>
            <a:endParaRPr dirty="0"/>
          </a:p>
          <a:p>
            <a:pPr marL="0" lvl="0" indent="0" algn="l" rtl="0">
              <a:lnSpc>
                <a:spcPct val="110000"/>
              </a:lnSpc>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Frågeställning</a:t>
            </a:r>
            <a:endParaRPr sz="1400" b="1" dirty="0">
              <a:solidFill>
                <a:srgbClr val="0065B0"/>
              </a:solidFill>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dirty="0"/>
              <a:t>Fortsätt i de mindre grupperna genom att diskutera frågorna nedan. </a:t>
            </a:r>
            <a:endParaRPr dirty="0"/>
          </a:p>
          <a:p>
            <a:pPr marL="0" lvl="0" indent="0" algn="l" rtl="0">
              <a:lnSpc>
                <a:spcPct val="110000"/>
              </a:lnSpc>
              <a:spcBef>
                <a:spcPts val="600"/>
              </a:spcBef>
              <a:spcAft>
                <a:spcPts val="0"/>
              </a:spcAft>
              <a:buClr>
                <a:schemeClr val="dk1"/>
              </a:buClr>
              <a:buSzPts val="1100"/>
              <a:buFont typeface="Arial"/>
              <a:buNone/>
            </a:pPr>
            <a:r>
              <a:rPr lang="sv-SE" dirty="0"/>
              <a:t>▪ Vad är </a:t>
            </a:r>
            <a:r>
              <a:rPr lang="sv-SE" dirty="0" err="1"/>
              <a:t>kroppspråk</a:t>
            </a:r>
            <a:r>
              <a:rPr lang="sv-SE" dirty="0"/>
              <a:t>? </a:t>
            </a:r>
            <a:endParaRPr dirty="0"/>
          </a:p>
          <a:p>
            <a:pPr marL="0" lvl="0" indent="0" algn="l" rtl="0">
              <a:lnSpc>
                <a:spcPct val="110000"/>
              </a:lnSpc>
              <a:spcBef>
                <a:spcPts val="600"/>
              </a:spcBef>
              <a:spcAft>
                <a:spcPts val="0"/>
              </a:spcAft>
              <a:buClr>
                <a:schemeClr val="dk1"/>
              </a:buClr>
              <a:buSzPts val="1100"/>
              <a:buFont typeface="Arial"/>
              <a:buNone/>
            </a:pPr>
            <a:r>
              <a:rPr lang="sv-SE" dirty="0"/>
              <a:t>▪ Hur kan man bara prata med </a:t>
            </a:r>
            <a:r>
              <a:rPr lang="sv-SE" dirty="0" err="1"/>
              <a:t>kroppspråket</a:t>
            </a:r>
            <a:r>
              <a:rPr lang="sv-SE" dirty="0"/>
              <a:t>? Ge exempel. </a:t>
            </a:r>
            <a:endParaRPr dirty="0"/>
          </a:p>
          <a:p>
            <a:pPr marL="0" lvl="0" indent="0" algn="l" rtl="0">
              <a:lnSpc>
                <a:spcPct val="110000"/>
              </a:lnSpc>
              <a:spcBef>
                <a:spcPts val="600"/>
              </a:spcBef>
              <a:spcAft>
                <a:spcPts val="0"/>
              </a:spcAft>
              <a:buClr>
                <a:schemeClr val="dk1"/>
              </a:buClr>
              <a:buSzPts val="1100"/>
              <a:buFont typeface="Arial"/>
              <a:buNone/>
            </a:pPr>
            <a:r>
              <a:rPr lang="sv-SE" dirty="0"/>
              <a:t>▪ Hur kan ni använda </a:t>
            </a:r>
            <a:r>
              <a:rPr lang="sv-SE" dirty="0" err="1"/>
              <a:t>kroppspråket</a:t>
            </a:r>
            <a:r>
              <a:rPr lang="sv-SE" dirty="0"/>
              <a:t> på planen? </a:t>
            </a:r>
            <a:endParaRPr dirty="0"/>
          </a:p>
          <a:p>
            <a:pPr marL="0" lvl="0" indent="0" algn="l" rtl="0">
              <a:lnSpc>
                <a:spcPct val="110000"/>
              </a:lnSpc>
              <a:spcBef>
                <a:spcPts val="600"/>
              </a:spcBef>
              <a:spcAft>
                <a:spcPts val="0"/>
              </a:spcAft>
              <a:buClr>
                <a:schemeClr val="dk1"/>
              </a:buClr>
              <a:buSzPts val="1100"/>
              <a:buFont typeface="Arial"/>
              <a:buNone/>
            </a:pPr>
            <a:r>
              <a:rPr lang="sv-SE" dirty="0"/>
              <a:t>▪ Finns det någon i er närhet eller i laget som duktig på </a:t>
            </a:r>
            <a:r>
              <a:rPr lang="sv-SE" dirty="0" err="1"/>
              <a:t>kroppspråk</a:t>
            </a:r>
            <a:r>
              <a:rPr lang="sv-SE" dirty="0"/>
              <a:t>?</a:t>
            </a:r>
            <a:endParaRPr dirty="0"/>
          </a:p>
          <a:p>
            <a:pPr marL="0" lvl="0" indent="0" algn="l" rtl="0">
              <a:lnSpc>
                <a:spcPct val="110000"/>
              </a:lnSpc>
              <a:spcBef>
                <a:spcPts val="600"/>
              </a:spcBef>
              <a:spcAft>
                <a:spcPts val="0"/>
              </a:spcAft>
              <a:buClr>
                <a:schemeClr val="dk1"/>
              </a:buClr>
              <a:buSzPts val="1100"/>
              <a:buFont typeface="Arial"/>
              <a:buNone/>
            </a:pPr>
            <a:r>
              <a:rPr lang="sv-SE" dirty="0"/>
              <a:t>▪ Finns det något ni kan göra i laget för att skapa större trygghet och för att ”tysta </a:t>
            </a:r>
            <a:r>
              <a:rPr lang="sv-SE" dirty="0" err="1"/>
              <a:t>taskigheter</a:t>
            </a:r>
            <a:r>
              <a:rPr lang="sv-SE" dirty="0"/>
              <a:t>” inte ska förekomma? </a:t>
            </a:r>
            <a:endParaRPr dirty="0"/>
          </a:p>
          <a:p>
            <a:pPr marL="0" lvl="0" indent="0" algn="l" rtl="0">
              <a:lnSpc>
                <a:spcPct val="110000"/>
              </a:lnSpc>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Avslut</a:t>
            </a:r>
            <a:endParaRPr sz="1400" b="1" dirty="0">
              <a:solidFill>
                <a:srgbClr val="0065B0"/>
              </a:solidFill>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dirty="0"/>
              <a:t>Gruppen återsamlas, låt samtliga spelare få berätta något som hen har lärt sig under diskussionen.</a:t>
            </a:r>
            <a:endParaRPr dirty="0"/>
          </a:p>
          <a:p>
            <a:pPr marL="0" lvl="0" indent="0" algn="l" rtl="0">
              <a:lnSpc>
                <a:spcPct val="110000"/>
              </a:lnSpc>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Uppföljning</a:t>
            </a:r>
            <a:endParaRPr sz="1400" b="1" dirty="0">
              <a:solidFill>
                <a:srgbClr val="0065B0"/>
              </a:solidFill>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dirty="0"/>
              <a:t>Fundera i ledarteamet vilka blickar ni ger till utövare på och utanför planen. Gör varandra medvetna om saker som er ledarkollega brukar göra som är bra och kan förändra. </a:t>
            </a:r>
            <a:endParaRPr dirty="0"/>
          </a:p>
          <a:p>
            <a:pPr marL="0" lvl="0" indent="0" algn="l" rtl="0">
              <a:lnSpc>
                <a:spcPct val="110000"/>
              </a:lnSpc>
              <a:spcBef>
                <a:spcPts val="600"/>
              </a:spcBef>
              <a:spcAft>
                <a:spcPts val="0"/>
              </a:spcAft>
              <a:buClr>
                <a:schemeClr val="dk1"/>
              </a:buClr>
              <a:buSzPts val="1100"/>
              <a:buFont typeface="Arial"/>
              <a:buNone/>
            </a:pPr>
            <a:r>
              <a:rPr lang="sv-SE" sz="1400" b="1" dirty="0">
                <a:latin typeface="Arial Black"/>
                <a:ea typeface="Arial Black"/>
                <a:cs typeface="Arial Black"/>
                <a:sym typeface="Arial Black"/>
              </a:rPr>
              <a:t>Fördjupning för ledare </a:t>
            </a:r>
            <a:endParaRPr sz="1400" b="1" dirty="0">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dirty="0">
                <a:latin typeface="Arial Black"/>
                <a:ea typeface="Arial Black"/>
                <a:cs typeface="Arial Black"/>
                <a:sym typeface="Arial Black"/>
              </a:rPr>
              <a:t>Idrottsrörelsen värdegrund:</a:t>
            </a:r>
            <a:r>
              <a:rPr lang="sv-SE" dirty="0"/>
              <a:t> </a:t>
            </a:r>
            <a:endParaRPr dirty="0"/>
          </a:p>
          <a:p>
            <a:pPr marL="0" lvl="0" indent="0" algn="l" rtl="0">
              <a:lnSpc>
                <a:spcPct val="110000"/>
              </a:lnSpc>
              <a:spcBef>
                <a:spcPts val="600"/>
              </a:spcBef>
              <a:spcAft>
                <a:spcPts val="0"/>
              </a:spcAft>
              <a:buClr>
                <a:schemeClr val="dk1"/>
              </a:buClr>
              <a:buSzPts val="1100"/>
              <a:buFont typeface="Arial"/>
              <a:buNone/>
            </a:pPr>
            <a:r>
              <a:rPr lang="sv-SE" dirty="0"/>
              <a:t>Hemsida: </a:t>
            </a:r>
            <a:r>
              <a:rPr lang="sv-SE" u="sng" dirty="0">
                <a:solidFill>
                  <a:schemeClr val="hlink"/>
                </a:solidFill>
                <a:hlinkClick r:id="rId4"/>
              </a:rPr>
              <a:t>https://www.rf.se/omriksidrottsforbundet/idrottsrorelsensstyrandedokument</a:t>
            </a:r>
            <a:r>
              <a:rPr lang="sv-SE" dirty="0"/>
              <a:t> </a:t>
            </a:r>
            <a:endParaRPr dirty="0"/>
          </a:p>
          <a:p>
            <a:pPr marL="0" lvl="0" indent="0" algn="l" rtl="0">
              <a:lnSpc>
                <a:spcPct val="110000"/>
              </a:lnSpc>
              <a:spcBef>
                <a:spcPts val="600"/>
              </a:spcBef>
              <a:spcAft>
                <a:spcPts val="0"/>
              </a:spcAft>
              <a:buClr>
                <a:schemeClr val="dk1"/>
              </a:buClr>
              <a:buSzPts val="1100"/>
              <a:buFont typeface="Arial"/>
              <a:buNone/>
            </a:pPr>
            <a:r>
              <a:rPr lang="sv-SE" dirty="0">
                <a:latin typeface="Arial Black"/>
                <a:ea typeface="Arial Black"/>
                <a:cs typeface="Arial Black"/>
                <a:sym typeface="Arial Black"/>
              </a:rPr>
              <a:t>Barnens spelregler: </a:t>
            </a:r>
            <a:endParaRPr dirty="0">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dirty="0"/>
              <a:t>Hemsida om Barnens spelregel 1: </a:t>
            </a:r>
            <a:r>
              <a:rPr lang="sv-SE" u="sng" dirty="0">
                <a:solidFill>
                  <a:schemeClr val="hlink"/>
                </a:solidFill>
                <a:hlinkClick r:id="rId5"/>
              </a:rPr>
              <a:t>https://barnensspelregler.se/regelett </a:t>
            </a:r>
            <a:endParaRPr dirty="0"/>
          </a:p>
          <a:p>
            <a:pPr marL="0" lvl="0" indent="0" algn="l" rtl="0">
              <a:lnSpc>
                <a:spcPct val="110000"/>
              </a:lnSpc>
              <a:spcBef>
                <a:spcPts val="600"/>
              </a:spcBef>
              <a:spcAft>
                <a:spcPts val="0"/>
              </a:spcAft>
              <a:buClr>
                <a:schemeClr val="dk1"/>
              </a:buClr>
              <a:buSzPts val="1100"/>
              <a:buFont typeface="Arial"/>
              <a:buNone/>
            </a:pPr>
            <a:r>
              <a:rPr lang="sv-SE" dirty="0"/>
              <a:t>Film: </a:t>
            </a:r>
            <a:r>
              <a:rPr lang="sv-SE" u="sng" dirty="0">
                <a:solidFill>
                  <a:schemeClr val="hlink"/>
                </a:solidFill>
                <a:hlinkClick r:id="rId6"/>
              </a:rPr>
              <a:t>https://www.youtube.com/watch?v=ReRvMmhcTQU </a:t>
            </a:r>
            <a:endParaRPr dirty="0"/>
          </a:p>
          <a:p>
            <a:pPr marL="0" indent="0">
              <a:spcBef>
                <a:spcPts val="600"/>
              </a:spcBef>
            </a:pPr>
            <a:r>
              <a:rPr lang="sv-SE" dirty="0"/>
              <a:t>Ta kontakt med din Utbildningsansvarig i föreningen så kan ledare och spelare få varsitt exemplar av Barnens spelregler. Behöver ni hjälp med hur ni går vidare hör av er till utbildningsansvarig i föreningen, som kan vidareförmedla kontakt till RF-SISU Örebro län.</a:t>
            </a:r>
          </a:p>
          <a:p>
            <a:pPr marL="0" lvl="0" indent="0" algn="l" rtl="0">
              <a:lnSpc>
                <a:spcPct val="110000"/>
              </a:lnSpc>
              <a:spcBef>
                <a:spcPts val="600"/>
              </a:spcBef>
              <a:spcAft>
                <a:spcPts val="0"/>
              </a:spcAft>
              <a:buClr>
                <a:schemeClr val="dk1"/>
              </a:buClr>
              <a:buSzPts val="1100"/>
              <a:buFont typeface="Arial"/>
              <a:buNone/>
            </a:pPr>
            <a:endParaRPr dirty="0"/>
          </a:p>
        </p:txBody>
      </p:sp>
      <p:pic>
        <p:nvPicPr>
          <p:cNvPr id="49" name="Google Shape;49;g2f6208412e9_0_44"/>
          <p:cNvPicPr preferRelativeResize="0"/>
          <p:nvPr/>
        </p:nvPicPr>
        <p:blipFill rotWithShape="1">
          <a:blip r:embed="rId7">
            <a:alphaModFix/>
          </a:blip>
          <a:srcRect/>
          <a:stretch/>
        </p:blipFill>
        <p:spPr>
          <a:xfrm>
            <a:off x="6313875" y="206898"/>
            <a:ext cx="937587" cy="879321"/>
          </a:xfrm>
          <a:prstGeom prst="rect">
            <a:avLst/>
          </a:prstGeom>
          <a:noFill/>
          <a:ln>
            <a:noFill/>
          </a:ln>
        </p:spPr>
      </p:pic>
      <p:pic>
        <p:nvPicPr>
          <p:cNvPr id="50" name="Google Shape;50;g2f6208412e9_0_44"/>
          <p:cNvPicPr preferRelativeResize="0"/>
          <p:nvPr/>
        </p:nvPicPr>
        <p:blipFill>
          <a:blip r:embed="rId8">
            <a:alphaModFix/>
          </a:blip>
          <a:stretch>
            <a:fillRect/>
          </a:stretch>
        </p:blipFill>
        <p:spPr>
          <a:xfrm>
            <a:off x="6255348" y="1231325"/>
            <a:ext cx="1054625" cy="10546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4"/>
        <p:cNvGrpSpPr/>
        <p:nvPr/>
      </p:nvGrpSpPr>
      <p:grpSpPr>
        <a:xfrm>
          <a:off x="0" y="0"/>
          <a:ext cx="0" cy="0"/>
          <a:chOff x="0" y="0"/>
          <a:chExt cx="0" cy="0"/>
        </a:xfrm>
      </p:grpSpPr>
      <p:sp>
        <p:nvSpPr>
          <p:cNvPr id="55" name="Google Shape;55;g2f6208412e9_0_66"/>
          <p:cNvSpPr/>
          <p:nvPr/>
        </p:nvSpPr>
        <p:spPr>
          <a:xfrm>
            <a:off x="-1" y="-14240"/>
            <a:ext cx="7559700" cy="23274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56" name="Google Shape;56;g2f6208412e9_0_66"/>
          <p:cNvPicPr preferRelativeResize="0"/>
          <p:nvPr/>
        </p:nvPicPr>
        <p:blipFill rotWithShape="1">
          <a:blip r:embed="rId3">
            <a:alphaModFix/>
          </a:blip>
          <a:srcRect l="45392" t="1274" r="-5157" b="20988"/>
          <a:stretch/>
        </p:blipFill>
        <p:spPr>
          <a:xfrm>
            <a:off x="-914400" y="-1019959"/>
            <a:ext cx="7352911" cy="3333012"/>
          </a:xfrm>
          <a:prstGeom prst="rect">
            <a:avLst/>
          </a:prstGeom>
          <a:noFill/>
          <a:ln>
            <a:noFill/>
          </a:ln>
        </p:spPr>
      </p:pic>
      <p:sp>
        <p:nvSpPr>
          <p:cNvPr id="57" name="Google Shape;57;g2f6208412e9_0_66"/>
          <p:cNvSpPr txBox="1">
            <a:spLocks noGrp="1"/>
          </p:cNvSpPr>
          <p:nvPr>
            <p:ph type="ctrTitle"/>
          </p:nvPr>
        </p:nvSpPr>
        <p:spPr>
          <a:xfrm>
            <a:off x="77350" y="1634575"/>
            <a:ext cx="7043100" cy="3582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3400"/>
              <a:buFont typeface="Arial Black"/>
              <a:buNone/>
            </a:pPr>
            <a:r>
              <a:rPr lang="sv-SE" sz="2400"/>
              <a:t>INGET BARN FÅR BLI UTSATT FÖR MOBBNING ELLER TRAKASSERIER</a:t>
            </a:r>
            <a:endParaRPr sz="2400">
              <a:solidFill>
                <a:schemeClr val="lt1"/>
              </a:solidFill>
            </a:endParaRPr>
          </a:p>
        </p:txBody>
      </p:sp>
      <p:sp>
        <p:nvSpPr>
          <p:cNvPr id="58" name="Google Shape;58;g2f6208412e9_0_66"/>
          <p:cNvSpPr txBox="1">
            <a:spLocks noGrp="1"/>
          </p:cNvSpPr>
          <p:nvPr>
            <p:ph type="body" idx="3"/>
          </p:nvPr>
        </p:nvSpPr>
        <p:spPr>
          <a:xfrm>
            <a:off x="141553" y="1276386"/>
            <a:ext cx="4024200" cy="3582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1100"/>
              <a:buFont typeface="Arial"/>
              <a:buNone/>
            </a:pPr>
            <a:r>
              <a:rPr lang="sv-SE">
                <a:solidFill>
                  <a:schemeClr val="lt1"/>
                </a:solidFill>
              </a:rPr>
              <a:t>LÄRGRUPPSPLAN</a:t>
            </a:r>
            <a:r>
              <a:rPr lang="sv-SE"/>
              <a:t> IDROTT FÖR ALLA #2</a:t>
            </a:r>
            <a:endParaRPr/>
          </a:p>
        </p:txBody>
      </p:sp>
      <p:sp>
        <p:nvSpPr>
          <p:cNvPr id="59" name="Google Shape;59;g2f6208412e9_0_66"/>
          <p:cNvSpPr txBox="1">
            <a:spLocks noGrp="1"/>
          </p:cNvSpPr>
          <p:nvPr>
            <p:ph type="body" idx="1"/>
          </p:nvPr>
        </p:nvSpPr>
        <p:spPr>
          <a:xfrm>
            <a:off x="397474" y="2285950"/>
            <a:ext cx="6165900" cy="5612400"/>
          </a:xfrm>
          <a:prstGeom prst="rect">
            <a:avLst/>
          </a:prstGeom>
          <a:noFill/>
          <a:ln>
            <a:noFill/>
          </a:ln>
        </p:spPr>
        <p:txBody>
          <a:bodyPr spcFirstLastPara="1" wrap="square" lIns="0" tIns="0" rIns="0" bIns="0" anchor="t" anchorCtr="0">
            <a:noAutofit/>
          </a:bodyPr>
          <a:lstStyle/>
          <a:p>
            <a:pPr marL="0" lvl="0" indent="0" algn="l" rtl="0">
              <a:lnSpc>
                <a:spcPct val="110000"/>
              </a:lnSpc>
              <a:spcBef>
                <a:spcPts val="600"/>
              </a:spcBef>
              <a:spcAft>
                <a:spcPts val="0"/>
              </a:spcAft>
              <a:buClr>
                <a:schemeClr val="dk1"/>
              </a:buClr>
              <a:buSzPts val="1100"/>
              <a:buFont typeface="Arial"/>
              <a:buNone/>
            </a:pPr>
            <a:r>
              <a:rPr lang="sv-SE" b="1" dirty="0">
                <a:latin typeface="Arial Black"/>
                <a:ea typeface="Arial Black"/>
                <a:cs typeface="Arial Black"/>
                <a:sym typeface="Arial Black"/>
              </a:rPr>
              <a:t>Material: Mindre lappar, pennor och möjlighet att skriva stort någonstans.</a:t>
            </a:r>
            <a:r>
              <a:rPr lang="sv-SE" dirty="0"/>
              <a:t> </a:t>
            </a:r>
            <a:endParaRPr dirty="0"/>
          </a:p>
          <a:p>
            <a:pPr marL="0" lvl="0" indent="0" algn="l" rtl="0">
              <a:lnSpc>
                <a:spcPct val="110000"/>
              </a:lnSpc>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Information till dig som </a:t>
            </a:r>
            <a:r>
              <a:rPr lang="sv-SE" sz="1400" b="1" dirty="0" err="1">
                <a:solidFill>
                  <a:srgbClr val="0065B0"/>
                </a:solidFill>
                <a:latin typeface="Arial Black"/>
                <a:ea typeface="Arial Black"/>
                <a:cs typeface="Arial Black"/>
                <a:sym typeface="Arial Black"/>
              </a:rPr>
              <a:t>lärgruppsledare</a:t>
            </a:r>
            <a:r>
              <a:rPr lang="sv-SE" sz="1400" b="1" dirty="0">
                <a:solidFill>
                  <a:srgbClr val="0065B0"/>
                </a:solidFill>
                <a:latin typeface="Arial Black"/>
                <a:ea typeface="Arial Black"/>
                <a:cs typeface="Arial Black"/>
                <a:sym typeface="Arial Black"/>
              </a:rPr>
              <a:t> </a:t>
            </a:r>
            <a:endParaRPr sz="1400" b="1" dirty="0">
              <a:solidFill>
                <a:srgbClr val="0065B0"/>
              </a:solidFill>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dirty="0">
                <a:latin typeface="Arial Black"/>
                <a:ea typeface="Arial Black"/>
                <a:cs typeface="Arial Black"/>
                <a:sym typeface="Arial Black"/>
              </a:rPr>
              <a:t>Vad är mobbning? </a:t>
            </a:r>
            <a:endParaRPr dirty="0">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dirty="0"/>
              <a:t>Mobbning är svårt att förklara på ett enkelt sätt. Ett sätt att förklara mobbning är när du har blivit kränkt många gånger av en eller flera personer. Det kan kännas som att du är nedtryckt, är i underläge och har svårt att försvara dig. En kränkning är när någon säger eller gör något mot dig som gör att du känner dig ledsen, sårad och mindre värd. Trakasserier är ett agerande som kränker någons värdighet. Det kan handla om kommentarer, nedsättande skämt, gester eller utfrysning. </a:t>
            </a:r>
            <a:endParaRPr dirty="0"/>
          </a:p>
          <a:p>
            <a:pPr marL="0" lvl="0" indent="0" algn="l" rtl="0">
              <a:lnSpc>
                <a:spcPct val="110000"/>
              </a:lnSpc>
              <a:spcBef>
                <a:spcPts val="600"/>
              </a:spcBef>
              <a:spcAft>
                <a:spcPts val="0"/>
              </a:spcAft>
              <a:buClr>
                <a:schemeClr val="dk1"/>
              </a:buClr>
              <a:buSzPts val="1100"/>
              <a:buFont typeface="Arial"/>
              <a:buNone/>
            </a:pPr>
            <a:r>
              <a:rPr lang="sv-SE" dirty="0">
                <a:latin typeface="Arial Black"/>
                <a:ea typeface="Arial Black"/>
                <a:cs typeface="Arial Black"/>
                <a:sym typeface="Arial Black"/>
              </a:rPr>
              <a:t>Tre viktiga regler för att motverka mobbing. </a:t>
            </a:r>
            <a:endParaRPr dirty="0">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dirty="0"/>
              <a:t>▪ Ingen får säga elaka kommentarer, göra miner eller frysa ut någon. </a:t>
            </a:r>
            <a:endParaRPr dirty="0"/>
          </a:p>
          <a:p>
            <a:pPr marL="0" lvl="0" indent="0" algn="l" rtl="0">
              <a:lnSpc>
                <a:spcPct val="110000"/>
              </a:lnSpc>
              <a:spcBef>
                <a:spcPts val="600"/>
              </a:spcBef>
              <a:spcAft>
                <a:spcPts val="0"/>
              </a:spcAft>
              <a:buClr>
                <a:schemeClr val="dk1"/>
              </a:buClr>
              <a:buSzPts val="1100"/>
              <a:buFont typeface="Arial"/>
              <a:buNone/>
            </a:pPr>
            <a:r>
              <a:rPr lang="sv-SE" dirty="0"/>
              <a:t>▪ Det är du som avgör om du upplever dig illa behandlad eller inte. </a:t>
            </a:r>
            <a:endParaRPr dirty="0"/>
          </a:p>
          <a:p>
            <a:pPr marL="0" lvl="0" indent="0" algn="l" rtl="0">
              <a:lnSpc>
                <a:spcPct val="110000"/>
              </a:lnSpc>
              <a:spcBef>
                <a:spcPts val="600"/>
              </a:spcBef>
              <a:spcAft>
                <a:spcPts val="0"/>
              </a:spcAft>
              <a:buClr>
                <a:schemeClr val="dk1"/>
              </a:buClr>
              <a:buSzPts val="1100"/>
              <a:buFont typeface="Arial"/>
              <a:buNone/>
            </a:pPr>
            <a:r>
              <a:rPr lang="sv-SE" dirty="0"/>
              <a:t>▪ Att bli mobbad kan innebära att du mår dåligt under en längre tid och det viktigt att du inte håller det för dig själv utan vågar tala om för någon att du mår dåligt. </a:t>
            </a:r>
            <a:endParaRPr dirty="0"/>
          </a:p>
          <a:p>
            <a:pPr marL="0" lvl="0" indent="0" algn="l" rtl="0">
              <a:lnSpc>
                <a:spcPct val="110000"/>
              </a:lnSpc>
              <a:spcBef>
                <a:spcPts val="600"/>
              </a:spcBef>
              <a:spcAft>
                <a:spcPts val="0"/>
              </a:spcAft>
              <a:buClr>
                <a:schemeClr val="dk1"/>
              </a:buClr>
              <a:buSzPts val="1100"/>
              <a:buFont typeface="Arial"/>
              <a:buNone/>
            </a:pPr>
            <a:r>
              <a:rPr lang="sv-SE" dirty="0"/>
              <a:t>Förklara att det är enligt svensk lag olagligt att mobba någon. </a:t>
            </a:r>
            <a:endParaRPr dirty="0"/>
          </a:p>
          <a:p>
            <a:pPr marL="0" lvl="0" indent="0" algn="l" rtl="0">
              <a:lnSpc>
                <a:spcPct val="110000"/>
              </a:lnSpc>
              <a:spcBef>
                <a:spcPts val="600"/>
              </a:spcBef>
              <a:spcAft>
                <a:spcPts val="0"/>
              </a:spcAft>
              <a:buClr>
                <a:schemeClr val="dk1"/>
              </a:buClr>
              <a:buSzPts val="1100"/>
              <a:buFont typeface="Arial"/>
              <a:buNone/>
            </a:pPr>
            <a:r>
              <a:rPr lang="sv-SE" dirty="0"/>
              <a:t>Kom ihåg som ledare att mobbning kan vara väldigt känsligt för vissa så var uppmärksamma på signaler i rummet och hos enskilda spelare under hela passet. </a:t>
            </a:r>
            <a:endParaRPr dirty="0"/>
          </a:p>
          <a:p>
            <a:pPr marL="0" lvl="0" indent="0" algn="l" rtl="0">
              <a:lnSpc>
                <a:spcPct val="110000"/>
              </a:lnSpc>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Inledning</a:t>
            </a:r>
            <a:endParaRPr sz="1400" b="1" dirty="0">
              <a:solidFill>
                <a:srgbClr val="0065B0"/>
              </a:solidFill>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dirty="0"/>
              <a:t> Ni ska nu studera Barnens spelregler – Riksidrottsförbundets och Bris gemensamma initiativ för en trygg och utvecklande barn- och ungdomsidrott. </a:t>
            </a:r>
            <a:endParaRPr dirty="0"/>
          </a:p>
          <a:p>
            <a:pPr marL="0" lvl="0" indent="0" algn="l" rtl="0">
              <a:lnSpc>
                <a:spcPct val="110000"/>
              </a:lnSpc>
              <a:spcBef>
                <a:spcPts val="600"/>
              </a:spcBef>
              <a:spcAft>
                <a:spcPts val="0"/>
              </a:spcAft>
              <a:buClr>
                <a:schemeClr val="dk1"/>
              </a:buClr>
              <a:buSzPts val="1100"/>
              <a:buFont typeface="Arial"/>
              <a:buNone/>
            </a:pPr>
            <a:r>
              <a:rPr lang="sv-SE" dirty="0"/>
              <a:t>Du som ledare börjar med att beskriva vad mobbing och trakasserier innebär med hjälp av informationen ovan. </a:t>
            </a:r>
            <a:endParaRPr dirty="0"/>
          </a:p>
          <a:p>
            <a:pPr marL="0" lvl="0" indent="0" algn="l" rtl="0">
              <a:lnSpc>
                <a:spcPct val="110000"/>
              </a:lnSpc>
              <a:spcBef>
                <a:spcPts val="600"/>
              </a:spcBef>
              <a:spcAft>
                <a:spcPts val="0"/>
              </a:spcAft>
              <a:buClr>
                <a:schemeClr val="dk1"/>
              </a:buClr>
              <a:buSzPts val="1100"/>
              <a:buFont typeface="Arial"/>
              <a:buNone/>
            </a:pPr>
            <a:r>
              <a:rPr lang="sv-SE" dirty="0"/>
              <a:t>Spelarna kommer få ta ställning utifrån frågorna och det har fyra hörn med påstående som de kan ta ställning till. Syftet är att det ska reflektera hur de kan göra utifrån de olika situationerna och diskutera hur ni önskar ha det i laget. Låt gärna spelarna fundera en stund innan de går ut till vardera hörn, det för att försöka motverka grupptryck. </a:t>
            </a:r>
            <a:endParaRPr dirty="0"/>
          </a:p>
          <a:p>
            <a:pPr marL="0" lvl="0" indent="0" algn="l" rtl="0">
              <a:lnSpc>
                <a:spcPct val="110000"/>
              </a:lnSpc>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Frågeställning</a:t>
            </a:r>
            <a:endParaRPr sz="1400" b="1" dirty="0">
              <a:solidFill>
                <a:srgbClr val="0065B0"/>
              </a:solidFill>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dirty="0">
                <a:latin typeface="Arial Black"/>
                <a:ea typeface="Arial Black"/>
                <a:cs typeface="Arial Black"/>
                <a:sym typeface="Arial Black"/>
              </a:rPr>
              <a:t>Vem bestämmer vem som får vara med?</a:t>
            </a:r>
            <a:r>
              <a:rPr lang="sv-SE" dirty="0"/>
              <a:t> </a:t>
            </a:r>
            <a:endParaRPr dirty="0"/>
          </a:p>
          <a:p>
            <a:pPr marL="0" lvl="0" indent="0" algn="l" rtl="0">
              <a:lnSpc>
                <a:spcPct val="110000"/>
              </a:lnSpc>
              <a:spcBef>
                <a:spcPts val="600"/>
              </a:spcBef>
              <a:spcAft>
                <a:spcPts val="0"/>
              </a:spcAft>
              <a:buClr>
                <a:schemeClr val="dk1"/>
              </a:buClr>
              <a:buSzPts val="1100"/>
              <a:buFont typeface="Arial"/>
              <a:buNone/>
            </a:pPr>
            <a:r>
              <a:rPr lang="sv-SE" b="1" dirty="0"/>
              <a:t>Hörn 1:</a:t>
            </a:r>
            <a:r>
              <a:rPr lang="sv-SE" dirty="0"/>
              <a:t> Regler.  </a:t>
            </a:r>
            <a:r>
              <a:rPr lang="sv-SE" b="1" dirty="0"/>
              <a:t>Hörn 2:</a:t>
            </a:r>
            <a:r>
              <a:rPr lang="sv-SE" dirty="0"/>
              <a:t> Alla ska alltid få vara med. </a:t>
            </a:r>
            <a:endParaRPr dirty="0"/>
          </a:p>
          <a:p>
            <a:pPr marL="0" lvl="0" indent="0" algn="l" rtl="0">
              <a:lnSpc>
                <a:spcPct val="110000"/>
              </a:lnSpc>
              <a:spcBef>
                <a:spcPts val="600"/>
              </a:spcBef>
              <a:spcAft>
                <a:spcPts val="0"/>
              </a:spcAft>
              <a:buClr>
                <a:schemeClr val="dk1"/>
              </a:buClr>
              <a:buSzPts val="1100"/>
              <a:buFont typeface="Arial"/>
              <a:buNone/>
            </a:pPr>
            <a:r>
              <a:rPr lang="sv-SE" b="1" dirty="0"/>
              <a:t>Hörn 3: </a:t>
            </a:r>
            <a:r>
              <a:rPr lang="sv-SE" dirty="0"/>
              <a:t>En vuxen bestämmer.  </a:t>
            </a:r>
            <a:r>
              <a:rPr lang="sv-SE" b="1" dirty="0"/>
              <a:t>Hörn 4: </a:t>
            </a:r>
            <a:r>
              <a:rPr lang="sv-SE" dirty="0"/>
              <a:t>Den som är bäst. </a:t>
            </a:r>
            <a:endParaRPr dirty="0"/>
          </a:p>
          <a:p>
            <a:pPr marL="0" lvl="0" indent="0" algn="l" rtl="0">
              <a:lnSpc>
                <a:spcPct val="110000"/>
              </a:lnSpc>
              <a:spcBef>
                <a:spcPts val="600"/>
              </a:spcBef>
              <a:spcAft>
                <a:spcPts val="0"/>
              </a:spcAft>
              <a:buClr>
                <a:schemeClr val="dk1"/>
              </a:buClr>
              <a:buSzPts val="1100"/>
              <a:buFont typeface="Arial"/>
              <a:buNone/>
            </a:pPr>
            <a:endParaRPr dirty="0"/>
          </a:p>
          <a:p>
            <a:pPr marL="0" lvl="0" indent="0" algn="l" rtl="0">
              <a:lnSpc>
                <a:spcPct val="110000"/>
              </a:lnSpc>
              <a:spcBef>
                <a:spcPts val="600"/>
              </a:spcBef>
              <a:spcAft>
                <a:spcPts val="0"/>
              </a:spcAft>
              <a:buClr>
                <a:schemeClr val="dk1"/>
              </a:buClr>
              <a:buSzPts val="1100"/>
              <a:buFont typeface="Arial"/>
              <a:buNone/>
            </a:pPr>
            <a:r>
              <a:rPr lang="sv-SE" dirty="0">
                <a:latin typeface="Arial Black"/>
                <a:ea typeface="Arial Black"/>
                <a:cs typeface="Arial Black"/>
                <a:sym typeface="Arial Black"/>
              </a:rPr>
              <a:t>Vad gör man om man ser någon bli mobbad? </a:t>
            </a:r>
            <a:endParaRPr dirty="0">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b="1" dirty="0"/>
              <a:t>Hörn 1:</a:t>
            </a:r>
            <a:r>
              <a:rPr lang="sv-SE" dirty="0"/>
              <a:t> Låtsas att inte se. </a:t>
            </a:r>
            <a:r>
              <a:rPr lang="sv-SE" b="1" dirty="0"/>
              <a:t>Hörn 2:</a:t>
            </a:r>
            <a:r>
              <a:rPr lang="sv-SE" dirty="0"/>
              <a:t> Säger till vuxen att någon blir mobbad. </a:t>
            </a:r>
            <a:endParaRPr dirty="0"/>
          </a:p>
          <a:p>
            <a:pPr marL="0" lvl="0" indent="0" algn="l" rtl="0">
              <a:lnSpc>
                <a:spcPct val="110000"/>
              </a:lnSpc>
              <a:spcBef>
                <a:spcPts val="600"/>
              </a:spcBef>
              <a:spcAft>
                <a:spcPts val="0"/>
              </a:spcAft>
              <a:buClr>
                <a:schemeClr val="dk1"/>
              </a:buClr>
              <a:buSzPts val="1100"/>
              <a:buFont typeface="Arial"/>
              <a:buNone/>
            </a:pPr>
            <a:r>
              <a:rPr lang="sv-SE" b="1" dirty="0"/>
              <a:t>Hörn 3:</a:t>
            </a:r>
            <a:r>
              <a:rPr lang="sv-SE" dirty="0"/>
              <a:t> Säger till mobbaren att det inte är okej. </a:t>
            </a:r>
            <a:r>
              <a:rPr lang="sv-SE" b="1" dirty="0"/>
              <a:t>Hörn 4:</a:t>
            </a:r>
            <a:r>
              <a:rPr lang="sv-SE" dirty="0"/>
              <a:t> Tröstar personen som blivit mobbad.</a:t>
            </a:r>
            <a:endParaRPr dirty="0"/>
          </a:p>
          <a:p>
            <a:pPr marL="12700" lvl="1" indent="0" algn="l" rtl="0">
              <a:lnSpc>
                <a:spcPct val="110000"/>
              </a:lnSpc>
              <a:spcBef>
                <a:spcPts val="600"/>
              </a:spcBef>
              <a:spcAft>
                <a:spcPts val="0"/>
              </a:spcAft>
              <a:buClr>
                <a:srgbClr val="0065B0"/>
              </a:buClr>
              <a:buSzPts val="1400"/>
              <a:buNone/>
            </a:pPr>
            <a:endParaRPr dirty="0">
              <a:latin typeface="Arial"/>
              <a:ea typeface="Arial"/>
              <a:cs typeface="Arial"/>
              <a:sym typeface="Arial"/>
            </a:endParaRPr>
          </a:p>
          <a:p>
            <a:pPr marL="0" lvl="0" indent="0" algn="l" rtl="0">
              <a:lnSpc>
                <a:spcPct val="110000"/>
              </a:lnSpc>
              <a:spcBef>
                <a:spcPts val="600"/>
              </a:spcBef>
              <a:spcAft>
                <a:spcPts val="0"/>
              </a:spcAft>
              <a:buClr>
                <a:schemeClr val="dk1"/>
              </a:buClr>
              <a:buSzPts val="1100"/>
              <a:buFont typeface="Arial"/>
              <a:buNone/>
            </a:pPr>
            <a:endParaRPr dirty="0"/>
          </a:p>
          <a:p>
            <a:pPr marL="0" lvl="0" indent="0" algn="l" rtl="0">
              <a:lnSpc>
                <a:spcPct val="110000"/>
              </a:lnSpc>
              <a:spcBef>
                <a:spcPts val="600"/>
              </a:spcBef>
              <a:spcAft>
                <a:spcPts val="0"/>
              </a:spcAft>
              <a:buClr>
                <a:schemeClr val="dk1"/>
              </a:buClr>
              <a:buSzPts val="1100"/>
              <a:buFont typeface="Arial"/>
              <a:buNone/>
            </a:pPr>
            <a:endParaRPr dirty="0"/>
          </a:p>
          <a:p>
            <a:pPr marL="0" lvl="0" indent="0" algn="l" rtl="0">
              <a:lnSpc>
                <a:spcPct val="110000"/>
              </a:lnSpc>
              <a:spcBef>
                <a:spcPts val="600"/>
              </a:spcBef>
              <a:spcAft>
                <a:spcPts val="0"/>
              </a:spcAft>
              <a:buClr>
                <a:schemeClr val="dk1"/>
              </a:buClr>
              <a:buSzPts val="1100"/>
              <a:buFont typeface="Arial"/>
              <a:buNone/>
            </a:pPr>
            <a:endParaRPr dirty="0"/>
          </a:p>
        </p:txBody>
      </p:sp>
      <p:pic>
        <p:nvPicPr>
          <p:cNvPr id="60" name="Google Shape;60;g2f6208412e9_0_66"/>
          <p:cNvPicPr preferRelativeResize="0"/>
          <p:nvPr/>
        </p:nvPicPr>
        <p:blipFill rotWithShape="1">
          <a:blip r:embed="rId4">
            <a:alphaModFix/>
          </a:blip>
          <a:srcRect/>
          <a:stretch/>
        </p:blipFill>
        <p:spPr>
          <a:xfrm>
            <a:off x="6313875" y="206898"/>
            <a:ext cx="937587" cy="879321"/>
          </a:xfrm>
          <a:prstGeom prst="rect">
            <a:avLst/>
          </a:prstGeom>
          <a:noFill/>
          <a:ln>
            <a:noFill/>
          </a:ln>
        </p:spPr>
      </p:pic>
      <p:pic>
        <p:nvPicPr>
          <p:cNvPr id="61" name="Google Shape;61;g2f6208412e9_0_66"/>
          <p:cNvPicPr preferRelativeResize="0"/>
          <p:nvPr/>
        </p:nvPicPr>
        <p:blipFill>
          <a:blip r:embed="rId5">
            <a:alphaModFix/>
          </a:blip>
          <a:stretch>
            <a:fillRect/>
          </a:stretch>
        </p:blipFill>
        <p:spPr>
          <a:xfrm>
            <a:off x="6255348" y="1231325"/>
            <a:ext cx="1054625" cy="10546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5"/>
        <p:cNvGrpSpPr/>
        <p:nvPr/>
      </p:nvGrpSpPr>
      <p:grpSpPr>
        <a:xfrm>
          <a:off x="0" y="0"/>
          <a:ext cx="0" cy="0"/>
          <a:chOff x="0" y="0"/>
          <a:chExt cx="0" cy="0"/>
        </a:xfrm>
      </p:grpSpPr>
      <p:sp>
        <p:nvSpPr>
          <p:cNvPr id="66" name="Google Shape;66;g2f6208412e9_0_88"/>
          <p:cNvSpPr/>
          <p:nvPr/>
        </p:nvSpPr>
        <p:spPr>
          <a:xfrm>
            <a:off x="-1" y="-14240"/>
            <a:ext cx="7559700" cy="23274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67" name="Google Shape;67;g2f6208412e9_0_88"/>
          <p:cNvPicPr preferRelativeResize="0"/>
          <p:nvPr/>
        </p:nvPicPr>
        <p:blipFill rotWithShape="1">
          <a:blip r:embed="rId3">
            <a:alphaModFix/>
          </a:blip>
          <a:srcRect l="45392" t="1274" r="-5157" b="20988"/>
          <a:stretch/>
        </p:blipFill>
        <p:spPr>
          <a:xfrm>
            <a:off x="-914400" y="-1019959"/>
            <a:ext cx="7352911" cy="3333012"/>
          </a:xfrm>
          <a:prstGeom prst="rect">
            <a:avLst/>
          </a:prstGeom>
          <a:noFill/>
          <a:ln>
            <a:noFill/>
          </a:ln>
        </p:spPr>
      </p:pic>
      <p:sp>
        <p:nvSpPr>
          <p:cNvPr id="68" name="Google Shape;68;g2f6208412e9_0_88"/>
          <p:cNvSpPr txBox="1">
            <a:spLocks noGrp="1"/>
          </p:cNvSpPr>
          <p:nvPr>
            <p:ph type="ctrTitle"/>
          </p:nvPr>
        </p:nvSpPr>
        <p:spPr>
          <a:xfrm>
            <a:off x="129278" y="1556943"/>
            <a:ext cx="6060000" cy="729000"/>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Clr>
                <a:schemeClr val="lt1"/>
              </a:buClr>
              <a:buSzPts val="3400"/>
              <a:buFont typeface="Arial Black"/>
              <a:buNone/>
            </a:pPr>
            <a:r>
              <a:rPr lang="sv-SE" sz="2400"/>
              <a:t>INGET BARN FÅR BLI UTSATT FÖR MOBBNING ELLER TRAKASSERIER</a:t>
            </a:r>
            <a:endParaRPr sz="2400">
              <a:solidFill>
                <a:schemeClr val="lt1"/>
              </a:solidFill>
            </a:endParaRPr>
          </a:p>
        </p:txBody>
      </p:sp>
      <p:sp>
        <p:nvSpPr>
          <p:cNvPr id="69" name="Google Shape;69;g2f6208412e9_0_88"/>
          <p:cNvSpPr txBox="1">
            <a:spLocks noGrp="1"/>
          </p:cNvSpPr>
          <p:nvPr>
            <p:ph type="body" idx="3"/>
          </p:nvPr>
        </p:nvSpPr>
        <p:spPr>
          <a:xfrm>
            <a:off x="129278" y="1284361"/>
            <a:ext cx="4024200" cy="3582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1100"/>
              <a:buFont typeface="Arial"/>
              <a:buNone/>
            </a:pPr>
            <a:r>
              <a:rPr lang="sv-SE"/>
              <a:t>FORTSÄTTNING</a:t>
            </a:r>
            <a:endParaRPr/>
          </a:p>
        </p:txBody>
      </p:sp>
      <p:sp>
        <p:nvSpPr>
          <p:cNvPr id="70" name="Google Shape;70;g2f6208412e9_0_88"/>
          <p:cNvSpPr txBox="1">
            <a:spLocks noGrp="1"/>
          </p:cNvSpPr>
          <p:nvPr>
            <p:ph type="body" idx="1"/>
          </p:nvPr>
        </p:nvSpPr>
        <p:spPr>
          <a:xfrm>
            <a:off x="429421" y="2712383"/>
            <a:ext cx="6165900" cy="5612400"/>
          </a:xfrm>
          <a:prstGeom prst="rect">
            <a:avLst/>
          </a:prstGeom>
          <a:noFill/>
          <a:ln>
            <a:noFill/>
          </a:ln>
        </p:spPr>
        <p:txBody>
          <a:bodyPr spcFirstLastPara="1" wrap="square" lIns="0" tIns="0" rIns="0" bIns="0" anchor="t" anchorCtr="0">
            <a:noAutofit/>
          </a:bodyPr>
          <a:lstStyle/>
          <a:p>
            <a:pPr marL="0" lvl="0" indent="0" algn="l" rtl="0">
              <a:lnSpc>
                <a:spcPct val="110000"/>
              </a:lnSpc>
              <a:spcBef>
                <a:spcPts val="600"/>
              </a:spcBef>
              <a:spcAft>
                <a:spcPts val="0"/>
              </a:spcAft>
              <a:buClr>
                <a:schemeClr val="dk1"/>
              </a:buClr>
              <a:buSzPts val="1100"/>
              <a:buFont typeface="Arial"/>
              <a:buNone/>
            </a:pPr>
            <a:r>
              <a:rPr lang="sv-SE" dirty="0">
                <a:latin typeface="Arial Black"/>
                <a:ea typeface="Arial Black"/>
                <a:cs typeface="Arial Black"/>
                <a:sym typeface="Arial Black"/>
              </a:rPr>
              <a:t>Vad tror du att du skulle göra om du blev mobbad? </a:t>
            </a:r>
            <a:endParaRPr dirty="0">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b="1" dirty="0"/>
              <a:t>Hörn 1:</a:t>
            </a:r>
            <a:r>
              <a:rPr lang="sv-SE" dirty="0"/>
              <a:t> Säger till någon vuxen. </a:t>
            </a:r>
            <a:r>
              <a:rPr lang="sv-SE" b="1" dirty="0"/>
              <a:t>Hörn 2:</a:t>
            </a:r>
            <a:r>
              <a:rPr lang="sv-SE" dirty="0"/>
              <a:t> Säger själv ifrån att det inte är okej. </a:t>
            </a:r>
            <a:endParaRPr dirty="0"/>
          </a:p>
          <a:p>
            <a:pPr marL="0" lvl="0" indent="0" algn="l" rtl="0">
              <a:lnSpc>
                <a:spcPct val="110000"/>
              </a:lnSpc>
              <a:spcBef>
                <a:spcPts val="600"/>
              </a:spcBef>
              <a:spcAft>
                <a:spcPts val="0"/>
              </a:spcAft>
              <a:buClr>
                <a:schemeClr val="dk1"/>
              </a:buClr>
              <a:buSzPts val="1100"/>
              <a:buFont typeface="Arial"/>
              <a:buNone/>
            </a:pPr>
            <a:r>
              <a:rPr lang="sv-SE" b="1" dirty="0"/>
              <a:t>Hörn 3:</a:t>
            </a:r>
            <a:r>
              <a:rPr lang="sv-SE" dirty="0"/>
              <a:t> Pratar med en kompis om det. </a:t>
            </a:r>
            <a:r>
              <a:rPr lang="sv-SE" b="1" dirty="0"/>
              <a:t>Hörn 4:</a:t>
            </a:r>
            <a:r>
              <a:rPr lang="sv-SE" dirty="0"/>
              <a:t> Låtsas som ingenting. </a:t>
            </a:r>
            <a:endParaRPr dirty="0"/>
          </a:p>
          <a:p>
            <a:pPr marL="0" lvl="0" indent="0" algn="l" rtl="0">
              <a:lnSpc>
                <a:spcPct val="110000"/>
              </a:lnSpc>
              <a:spcBef>
                <a:spcPts val="600"/>
              </a:spcBef>
              <a:spcAft>
                <a:spcPts val="0"/>
              </a:spcAft>
              <a:buClr>
                <a:schemeClr val="dk1"/>
              </a:buClr>
              <a:buSzPts val="1100"/>
              <a:buFont typeface="Arial"/>
              <a:buNone/>
            </a:pPr>
            <a:r>
              <a:rPr lang="sv-SE" dirty="0">
                <a:latin typeface="Arial Black"/>
                <a:ea typeface="Arial Black"/>
                <a:cs typeface="Arial Black"/>
                <a:sym typeface="Arial Black"/>
              </a:rPr>
              <a:t>Vad borde man göra om man blir mobbad?</a:t>
            </a:r>
            <a:endParaRPr dirty="0">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b="1" dirty="0"/>
              <a:t> Hörn 1:</a:t>
            </a:r>
            <a:r>
              <a:rPr lang="sv-SE" dirty="0"/>
              <a:t> Säger till någon vuxen. </a:t>
            </a:r>
            <a:r>
              <a:rPr lang="sv-SE" b="1" dirty="0"/>
              <a:t>Hörn 2: </a:t>
            </a:r>
            <a:r>
              <a:rPr lang="sv-SE" dirty="0"/>
              <a:t>Säger själv ifrån att det inte är okej. </a:t>
            </a:r>
            <a:endParaRPr dirty="0"/>
          </a:p>
          <a:p>
            <a:pPr marL="0" lvl="0" indent="0" algn="l" rtl="0">
              <a:lnSpc>
                <a:spcPct val="110000"/>
              </a:lnSpc>
              <a:spcBef>
                <a:spcPts val="600"/>
              </a:spcBef>
              <a:spcAft>
                <a:spcPts val="0"/>
              </a:spcAft>
              <a:buClr>
                <a:schemeClr val="dk1"/>
              </a:buClr>
              <a:buSzPts val="1100"/>
              <a:buFont typeface="Arial"/>
              <a:buNone/>
            </a:pPr>
            <a:r>
              <a:rPr lang="sv-SE" b="1" dirty="0"/>
              <a:t>Hörn 3:</a:t>
            </a:r>
            <a:r>
              <a:rPr lang="sv-SE" dirty="0"/>
              <a:t> Pratar med en kompis om det. </a:t>
            </a:r>
            <a:r>
              <a:rPr lang="sv-SE" b="1" dirty="0"/>
              <a:t>Hörn 4: </a:t>
            </a:r>
            <a:r>
              <a:rPr lang="sv-SE" dirty="0"/>
              <a:t>Låtsas som ingenting. </a:t>
            </a:r>
            <a:endParaRPr dirty="0"/>
          </a:p>
          <a:p>
            <a:pPr marL="0" lvl="0" indent="0" algn="l" rtl="0">
              <a:lnSpc>
                <a:spcPct val="110000"/>
              </a:lnSpc>
              <a:spcBef>
                <a:spcPts val="600"/>
              </a:spcBef>
              <a:spcAft>
                <a:spcPts val="0"/>
              </a:spcAft>
              <a:buClr>
                <a:schemeClr val="dk1"/>
              </a:buClr>
              <a:buSzPts val="1100"/>
              <a:buFont typeface="Arial"/>
              <a:buNone/>
            </a:pPr>
            <a:endParaRPr sz="1400" b="1" dirty="0">
              <a:solidFill>
                <a:srgbClr val="0065B0"/>
              </a:solidFill>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Avslut </a:t>
            </a:r>
            <a:endParaRPr sz="1400" b="1" dirty="0">
              <a:solidFill>
                <a:srgbClr val="0065B0"/>
              </a:solidFill>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dirty="0"/>
              <a:t>Gruppen återsamlas, låt samtliga spelare få berätta något som hen har lärt sig under diskussionen.</a:t>
            </a:r>
            <a:endParaRPr dirty="0"/>
          </a:p>
          <a:p>
            <a:pPr marL="0" lvl="0" indent="0" algn="l" rtl="0">
              <a:lnSpc>
                <a:spcPct val="110000"/>
              </a:lnSpc>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Uppföljning</a:t>
            </a:r>
            <a:endParaRPr sz="1400" b="1" dirty="0">
              <a:solidFill>
                <a:srgbClr val="0065B0"/>
              </a:solidFill>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dirty="0"/>
              <a:t> Varje spelare får som uppgift att göra en snäll sak som gör att sin lagkamrat känner sig sedd och med i laget, gärna med någon som man annars inte pratar med. Ge gärna exempel eller fråga laget vad man kan göra. Sedan två veckor efter så får spelarna berätta vad de har gjort. </a:t>
            </a:r>
            <a:endParaRPr dirty="0"/>
          </a:p>
          <a:p>
            <a:pPr marL="0" lvl="0" indent="0" algn="l" rtl="0">
              <a:lnSpc>
                <a:spcPct val="110000"/>
              </a:lnSpc>
              <a:spcBef>
                <a:spcPts val="600"/>
              </a:spcBef>
              <a:spcAft>
                <a:spcPts val="0"/>
              </a:spcAft>
              <a:buClr>
                <a:schemeClr val="dk1"/>
              </a:buClr>
              <a:buSzPts val="1100"/>
              <a:buFont typeface="Arial"/>
              <a:buNone/>
            </a:pPr>
            <a:r>
              <a:rPr lang="sv-SE" sz="1400" b="1" dirty="0">
                <a:latin typeface="Arial Black"/>
                <a:ea typeface="Arial Black"/>
                <a:cs typeface="Arial Black"/>
                <a:sym typeface="Arial Black"/>
              </a:rPr>
              <a:t>Fördjupning för ledare </a:t>
            </a:r>
            <a:endParaRPr sz="1400" b="1" dirty="0">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b="1" dirty="0"/>
              <a:t>Barnens spelregler: </a:t>
            </a:r>
            <a:endParaRPr b="1" dirty="0"/>
          </a:p>
          <a:p>
            <a:pPr marL="0" lvl="0" indent="0" algn="l" rtl="0">
              <a:lnSpc>
                <a:spcPct val="110000"/>
              </a:lnSpc>
              <a:spcBef>
                <a:spcPts val="600"/>
              </a:spcBef>
              <a:spcAft>
                <a:spcPts val="0"/>
              </a:spcAft>
              <a:buClr>
                <a:schemeClr val="dk1"/>
              </a:buClr>
              <a:buSzPts val="1100"/>
              <a:buFont typeface="Arial"/>
              <a:buNone/>
            </a:pPr>
            <a:r>
              <a:rPr lang="sv-SE" dirty="0"/>
              <a:t>Hemsida om Barnens spelregler 6:</a:t>
            </a:r>
            <a:endParaRPr dirty="0"/>
          </a:p>
          <a:p>
            <a:pPr marL="0" lvl="0" indent="0" algn="l" rtl="0">
              <a:lnSpc>
                <a:spcPct val="110000"/>
              </a:lnSpc>
              <a:spcBef>
                <a:spcPts val="600"/>
              </a:spcBef>
              <a:spcAft>
                <a:spcPts val="0"/>
              </a:spcAft>
              <a:buClr>
                <a:schemeClr val="dk1"/>
              </a:buClr>
              <a:buSzPts val="1100"/>
              <a:buFont typeface="Arial"/>
              <a:buNone/>
            </a:pPr>
            <a:r>
              <a:rPr lang="sv-SE" u="sng" dirty="0">
                <a:solidFill>
                  <a:schemeClr val="hlink"/>
                </a:solidFill>
                <a:hlinkClick r:id="rId4"/>
              </a:rPr>
              <a:t>https://barnensspelregler.se/regel-sex Film: https://www.youtube.com/watch?v=NmokdtEpkrU&amp;feature=emb_logo </a:t>
            </a:r>
            <a:endParaRPr dirty="0"/>
          </a:p>
          <a:p>
            <a:pPr marL="0" indent="0">
              <a:spcBef>
                <a:spcPts val="600"/>
              </a:spcBef>
            </a:pPr>
            <a:r>
              <a:rPr lang="sv-SE" dirty="0"/>
              <a:t>Ta kontakt med din verksamhetsutvecklare så kan ledare och spelare få varsitt exemplar av Barnens spelregler. Behöver ni hjälp med hur ni går vidare hör av er till utbildningsansvarig i föreningen, som kan vidareförmedla kontakt till RF-SISU Örebro län.</a:t>
            </a:r>
          </a:p>
          <a:p>
            <a:pPr marL="0" lvl="0" indent="0" algn="l" rtl="0">
              <a:lnSpc>
                <a:spcPct val="110000"/>
              </a:lnSpc>
              <a:spcBef>
                <a:spcPts val="600"/>
              </a:spcBef>
              <a:spcAft>
                <a:spcPts val="0"/>
              </a:spcAft>
              <a:buClr>
                <a:schemeClr val="dk1"/>
              </a:buClr>
              <a:buSzPts val="1100"/>
              <a:buFont typeface="Arial"/>
              <a:buNone/>
            </a:pPr>
            <a:endParaRPr dirty="0"/>
          </a:p>
          <a:p>
            <a:pPr marL="0" lvl="0" indent="0" algn="l" rtl="0">
              <a:lnSpc>
                <a:spcPct val="110000"/>
              </a:lnSpc>
              <a:spcBef>
                <a:spcPts val="600"/>
              </a:spcBef>
              <a:spcAft>
                <a:spcPts val="0"/>
              </a:spcAft>
              <a:buClr>
                <a:schemeClr val="dk1"/>
              </a:buClr>
              <a:buSzPts val="1100"/>
              <a:buFont typeface="Arial"/>
              <a:buNone/>
            </a:pPr>
            <a:r>
              <a:rPr lang="sv-SE" dirty="0"/>
              <a:t>.</a:t>
            </a:r>
            <a:endParaRPr dirty="0"/>
          </a:p>
          <a:p>
            <a:pPr marL="12700" lvl="1" indent="0" algn="l" rtl="0">
              <a:lnSpc>
                <a:spcPct val="110000"/>
              </a:lnSpc>
              <a:spcBef>
                <a:spcPts val="600"/>
              </a:spcBef>
              <a:spcAft>
                <a:spcPts val="0"/>
              </a:spcAft>
              <a:buClr>
                <a:srgbClr val="0065B0"/>
              </a:buClr>
              <a:buSzPts val="1400"/>
              <a:buNone/>
            </a:pPr>
            <a:endParaRPr dirty="0">
              <a:latin typeface="Arial"/>
              <a:ea typeface="Arial"/>
              <a:cs typeface="Arial"/>
              <a:sym typeface="Arial"/>
            </a:endParaRPr>
          </a:p>
          <a:p>
            <a:pPr marL="0" lvl="0" indent="0" algn="l" rtl="0">
              <a:lnSpc>
                <a:spcPct val="110000"/>
              </a:lnSpc>
              <a:spcBef>
                <a:spcPts val="600"/>
              </a:spcBef>
              <a:spcAft>
                <a:spcPts val="0"/>
              </a:spcAft>
              <a:buClr>
                <a:schemeClr val="dk1"/>
              </a:buClr>
              <a:buSzPts val="1100"/>
              <a:buFont typeface="Arial"/>
              <a:buNone/>
            </a:pPr>
            <a:endParaRPr dirty="0"/>
          </a:p>
          <a:p>
            <a:pPr marL="0" lvl="0" indent="0" algn="l" rtl="0">
              <a:lnSpc>
                <a:spcPct val="110000"/>
              </a:lnSpc>
              <a:spcBef>
                <a:spcPts val="600"/>
              </a:spcBef>
              <a:spcAft>
                <a:spcPts val="0"/>
              </a:spcAft>
              <a:buClr>
                <a:schemeClr val="dk1"/>
              </a:buClr>
              <a:buSzPts val="1100"/>
              <a:buFont typeface="Arial"/>
              <a:buNone/>
            </a:pPr>
            <a:endParaRPr dirty="0"/>
          </a:p>
          <a:p>
            <a:pPr marL="0" lvl="0" indent="0" algn="l" rtl="0">
              <a:lnSpc>
                <a:spcPct val="110000"/>
              </a:lnSpc>
              <a:spcBef>
                <a:spcPts val="600"/>
              </a:spcBef>
              <a:spcAft>
                <a:spcPts val="0"/>
              </a:spcAft>
              <a:buClr>
                <a:schemeClr val="dk1"/>
              </a:buClr>
              <a:buSzPts val="1100"/>
              <a:buFont typeface="Arial"/>
              <a:buNone/>
            </a:pPr>
            <a:endParaRPr dirty="0"/>
          </a:p>
        </p:txBody>
      </p:sp>
      <p:pic>
        <p:nvPicPr>
          <p:cNvPr id="71" name="Google Shape;71;g2f6208412e9_0_88"/>
          <p:cNvPicPr preferRelativeResize="0"/>
          <p:nvPr/>
        </p:nvPicPr>
        <p:blipFill rotWithShape="1">
          <a:blip r:embed="rId5">
            <a:alphaModFix/>
          </a:blip>
          <a:srcRect/>
          <a:stretch/>
        </p:blipFill>
        <p:spPr>
          <a:xfrm>
            <a:off x="6313875" y="206898"/>
            <a:ext cx="937587" cy="879321"/>
          </a:xfrm>
          <a:prstGeom prst="rect">
            <a:avLst/>
          </a:prstGeom>
          <a:noFill/>
          <a:ln>
            <a:noFill/>
          </a:ln>
        </p:spPr>
      </p:pic>
      <p:pic>
        <p:nvPicPr>
          <p:cNvPr id="72" name="Google Shape;72;g2f6208412e9_0_88"/>
          <p:cNvPicPr preferRelativeResize="0"/>
          <p:nvPr/>
        </p:nvPicPr>
        <p:blipFill>
          <a:blip r:embed="rId6">
            <a:alphaModFix/>
          </a:blip>
          <a:stretch>
            <a:fillRect/>
          </a:stretch>
        </p:blipFill>
        <p:spPr>
          <a:xfrm>
            <a:off x="6255348" y="1231325"/>
            <a:ext cx="1054625" cy="10546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6"/>
        <p:cNvGrpSpPr/>
        <p:nvPr/>
      </p:nvGrpSpPr>
      <p:grpSpPr>
        <a:xfrm>
          <a:off x="0" y="0"/>
          <a:ext cx="0" cy="0"/>
          <a:chOff x="0" y="0"/>
          <a:chExt cx="0" cy="0"/>
        </a:xfrm>
      </p:grpSpPr>
      <p:sp>
        <p:nvSpPr>
          <p:cNvPr id="77" name="Google Shape;77;g2f6208412e9_0_115"/>
          <p:cNvSpPr/>
          <p:nvPr/>
        </p:nvSpPr>
        <p:spPr>
          <a:xfrm>
            <a:off x="-1" y="-14240"/>
            <a:ext cx="7559700" cy="23274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78" name="Google Shape;78;g2f6208412e9_0_115"/>
          <p:cNvPicPr preferRelativeResize="0"/>
          <p:nvPr/>
        </p:nvPicPr>
        <p:blipFill rotWithShape="1">
          <a:blip r:embed="rId3">
            <a:alphaModFix/>
          </a:blip>
          <a:srcRect l="45392" t="1274" r="-5157" b="20988"/>
          <a:stretch/>
        </p:blipFill>
        <p:spPr>
          <a:xfrm>
            <a:off x="-914400" y="-1019959"/>
            <a:ext cx="7352911" cy="3333012"/>
          </a:xfrm>
          <a:prstGeom prst="rect">
            <a:avLst/>
          </a:prstGeom>
          <a:noFill/>
          <a:ln>
            <a:noFill/>
          </a:ln>
        </p:spPr>
      </p:pic>
      <p:sp>
        <p:nvSpPr>
          <p:cNvPr id="79" name="Google Shape;79;g2f6208412e9_0_115"/>
          <p:cNvSpPr txBox="1">
            <a:spLocks noGrp="1"/>
          </p:cNvSpPr>
          <p:nvPr>
            <p:ph type="ctrTitle"/>
          </p:nvPr>
        </p:nvSpPr>
        <p:spPr>
          <a:xfrm>
            <a:off x="65053" y="1856618"/>
            <a:ext cx="6060000" cy="729000"/>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Clr>
                <a:schemeClr val="lt1"/>
              </a:buClr>
              <a:buSzPts val="3400"/>
              <a:buFont typeface="Arial Black"/>
              <a:buNone/>
            </a:pPr>
            <a:r>
              <a:rPr lang="sv-SE" sz="2400"/>
              <a:t>INTEGRATION OCH SEGREGATION</a:t>
            </a:r>
            <a:endParaRPr sz="2400">
              <a:solidFill>
                <a:schemeClr val="lt1"/>
              </a:solidFill>
            </a:endParaRPr>
          </a:p>
        </p:txBody>
      </p:sp>
      <p:sp>
        <p:nvSpPr>
          <p:cNvPr id="80" name="Google Shape;80;g2f6208412e9_0_115"/>
          <p:cNvSpPr txBox="1">
            <a:spLocks noGrp="1"/>
          </p:cNvSpPr>
          <p:nvPr>
            <p:ph type="body" idx="3"/>
          </p:nvPr>
        </p:nvSpPr>
        <p:spPr>
          <a:xfrm>
            <a:off x="65053" y="1498436"/>
            <a:ext cx="4024200" cy="3582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1100"/>
              <a:buFont typeface="Arial"/>
              <a:buNone/>
            </a:pPr>
            <a:r>
              <a:rPr lang="sv-SE"/>
              <a:t>LÄRGRUPPSPLAN IDROTT FÖR ALLA #3</a:t>
            </a:r>
            <a:endParaRPr/>
          </a:p>
        </p:txBody>
      </p:sp>
      <p:sp>
        <p:nvSpPr>
          <p:cNvPr id="81" name="Google Shape;81;g2f6208412e9_0_115"/>
          <p:cNvSpPr txBox="1">
            <a:spLocks noGrp="1"/>
          </p:cNvSpPr>
          <p:nvPr>
            <p:ph type="body" idx="1"/>
          </p:nvPr>
        </p:nvSpPr>
        <p:spPr>
          <a:xfrm>
            <a:off x="429421" y="2458159"/>
            <a:ext cx="6165900" cy="5612400"/>
          </a:xfrm>
          <a:prstGeom prst="rect">
            <a:avLst/>
          </a:prstGeom>
          <a:noFill/>
          <a:ln>
            <a:noFill/>
          </a:ln>
        </p:spPr>
        <p:txBody>
          <a:bodyPr spcFirstLastPara="1" wrap="square" lIns="0" tIns="0" rIns="0" bIns="0" anchor="t" anchorCtr="0">
            <a:noAutofit/>
          </a:bodyPr>
          <a:lstStyle/>
          <a:p>
            <a:pPr marL="0" lvl="0" indent="0" algn="l" rtl="0">
              <a:lnSpc>
                <a:spcPct val="110000"/>
              </a:lnSpc>
              <a:spcBef>
                <a:spcPts val="600"/>
              </a:spcBef>
              <a:spcAft>
                <a:spcPts val="0"/>
              </a:spcAft>
              <a:buClr>
                <a:schemeClr val="dk1"/>
              </a:buClr>
              <a:buSzPts val="1100"/>
              <a:buFont typeface="Arial"/>
              <a:buNone/>
            </a:pPr>
            <a:r>
              <a:rPr lang="sv-SE" dirty="0">
                <a:latin typeface="Arial Black"/>
                <a:ea typeface="Arial Black"/>
                <a:cs typeface="Arial Black"/>
                <a:sym typeface="Arial Black"/>
              </a:rPr>
              <a:t>Material: Mindre lappar, pennor och möjlighet att skriva stort någonstans, skärm med ljud. Boka förslagsvis ett av konferensrummen på Tegelbruket, gratis för föreningen.</a:t>
            </a:r>
            <a:r>
              <a:rPr lang="sv-SE" dirty="0"/>
              <a:t>  </a:t>
            </a:r>
            <a:endParaRPr dirty="0"/>
          </a:p>
          <a:p>
            <a:pPr marL="0" lvl="0" indent="0" algn="l" rtl="0">
              <a:lnSpc>
                <a:spcPct val="110000"/>
              </a:lnSpc>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Inledning</a:t>
            </a:r>
            <a:endParaRPr sz="1400" b="1" dirty="0">
              <a:solidFill>
                <a:srgbClr val="0065B0"/>
              </a:solidFill>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dirty="0"/>
              <a:t>Ni kommer få se tre filmklipp med efterföljande frågeställningar som ni diskuterar om. Varje filmklipp kommer avslutas med en diskussionsfråga. Dela därför in laget i mindre grupper om 4-6 spelare med en ledare i varje grupp innan ni börjar titta på första filmklippet.</a:t>
            </a:r>
            <a:endParaRPr dirty="0"/>
          </a:p>
          <a:p>
            <a:pPr marL="0" lvl="0" indent="0" algn="l" rtl="0">
              <a:lnSpc>
                <a:spcPct val="110000"/>
              </a:lnSpc>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Frågeställning </a:t>
            </a:r>
            <a:endParaRPr sz="1400" b="1" dirty="0">
              <a:solidFill>
                <a:srgbClr val="0065B0"/>
              </a:solidFill>
              <a:latin typeface="Arial Black"/>
              <a:ea typeface="Arial Black"/>
              <a:cs typeface="Arial Black"/>
              <a:sym typeface="Arial Black"/>
            </a:endParaRPr>
          </a:p>
          <a:p>
            <a:pPr marL="0" lvl="0" indent="0" algn="l" rtl="0">
              <a:lnSpc>
                <a:spcPct val="100000"/>
              </a:lnSpc>
              <a:spcBef>
                <a:spcPts val="0"/>
              </a:spcBef>
              <a:spcAft>
                <a:spcPts val="0"/>
              </a:spcAft>
              <a:buClr>
                <a:schemeClr val="dk1"/>
              </a:buClr>
              <a:buSzPts val="1100"/>
              <a:buFont typeface="Arial"/>
              <a:buNone/>
            </a:pPr>
            <a:r>
              <a:rPr lang="sv-SE" b="1" dirty="0"/>
              <a:t>▪ Integration &amp; segregation med Jasmin Benca (del 1</a:t>
            </a:r>
            <a:r>
              <a:rPr lang="sv-SE" dirty="0"/>
              <a:t>) </a:t>
            </a:r>
            <a:endParaRPr dirty="0"/>
          </a:p>
          <a:p>
            <a:pPr marL="0" lvl="0" indent="0" algn="l" rtl="0">
              <a:lnSpc>
                <a:spcPct val="100000"/>
              </a:lnSpc>
              <a:spcBef>
                <a:spcPts val="0"/>
              </a:spcBef>
              <a:spcAft>
                <a:spcPts val="0"/>
              </a:spcAft>
              <a:buClr>
                <a:schemeClr val="dk1"/>
              </a:buClr>
              <a:buSzPts val="1100"/>
              <a:buFont typeface="Arial"/>
              <a:buNone/>
            </a:pPr>
            <a:r>
              <a:rPr lang="sv-SE" dirty="0"/>
              <a:t>Diskussionsfråga: Var skulle du starta? (film om ett samhällslopp) </a:t>
            </a:r>
            <a:endParaRPr dirty="0"/>
          </a:p>
          <a:p>
            <a:pPr marL="0" lvl="0" indent="0" algn="l" rtl="0">
              <a:lnSpc>
                <a:spcPct val="100000"/>
              </a:lnSpc>
              <a:spcBef>
                <a:spcPts val="0"/>
              </a:spcBef>
              <a:spcAft>
                <a:spcPts val="0"/>
              </a:spcAft>
              <a:buClr>
                <a:schemeClr val="dk1"/>
              </a:buClr>
              <a:buSzPts val="1100"/>
              <a:buFont typeface="Arial"/>
              <a:buNone/>
            </a:pPr>
            <a:r>
              <a:rPr lang="sv-SE" b="1" dirty="0"/>
              <a:t>Länk till film: </a:t>
            </a:r>
            <a:r>
              <a:rPr lang="sv-SE" dirty="0"/>
              <a:t>Klicka </a:t>
            </a:r>
            <a:r>
              <a:rPr lang="sv-SE" u="sng" dirty="0">
                <a:solidFill>
                  <a:schemeClr val="hlink"/>
                </a:solidFill>
                <a:hlinkClick r:id="rId4"/>
              </a:rPr>
              <a:t>HÄR </a:t>
            </a:r>
            <a:endParaRPr dirty="0"/>
          </a:p>
          <a:p>
            <a:pPr marL="0" lvl="0" indent="0" algn="l" rtl="0">
              <a:lnSpc>
                <a:spcPct val="100000"/>
              </a:lnSpc>
              <a:spcBef>
                <a:spcPts val="0"/>
              </a:spcBef>
              <a:spcAft>
                <a:spcPts val="0"/>
              </a:spcAft>
              <a:buClr>
                <a:schemeClr val="dk1"/>
              </a:buClr>
              <a:buSzPts val="1100"/>
              <a:buFont typeface="Arial"/>
              <a:buNone/>
            </a:pPr>
            <a:endParaRPr dirty="0"/>
          </a:p>
          <a:p>
            <a:pPr marL="0" lvl="0" indent="0" algn="l" rtl="0">
              <a:lnSpc>
                <a:spcPct val="110000"/>
              </a:lnSpc>
              <a:spcBef>
                <a:spcPts val="0"/>
              </a:spcBef>
              <a:spcAft>
                <a:spcPts val="0"/>
              </a:spcAft>
              <a:buClr>
                <a:schemeClr val="dk1"/>
              </a:buClr>
              <a:buSzPts val="1100"/>
              <a:buFont typeface="Arial"/>
              <a:buNone/>
            </a:pPr>
            <a:r>
              <a:rPr lang="sv-SE" b="1" dirty="0"/>
              <a:t>▪ Integration &amp; segregation med Jasmin Benca (del 2) </a:t>
            </a:r>
            <a:endParaRPr b="1" dirty="0"/>
          </a:p>
          <a:p>
            <a:pPr marL="0" lvl="0" indent="0" algn="l" rtl="0">
              <a:lnSpc>
                <a:spcPct val="110000"/>
              </a:lnSpc>
              <a:spcBef>
                <a:spcPts val="0"/>
              </a:spcBef>
              <a:spcAft>
                <a:spcPts val="0"/>
              </a:spcAft>
              <a:buClr>
                <a:schemeClr val="dk1"/>
              </a:buClr>
              <a:buSzPts val="1100"/>
              <a:buFont typeface="Arial"/>
              <a:buNone/>
            </a:pPr>
            <a:r>
              <a:rPr lang="sv-SE" dirty="0"/>
              <a:t>Diskussionsfråga: Vad kan ni göra för att alla ska bli en del av den stora cirkeln? </a:t>
            </a:r>
            <a:endParaRPr dirty="0"/>
          </a:p>
          <a:p>
            <a:pPr marL="0" lvl="0" indent="0" algn="l" rtl="0">
              <a:lnSpc>
                <a:spcPct val="110000"/>
              </a:lnSpc>
              <a:spcBef>
                <a:spcPts val="0"/>
              </a:spcBef>
              <a:spcAft>
                <a:spcPts val="0"/>
              </a:spcAft>
              <a:buClr>
                <a:schemeClr val="dk1"/>
              </a:buClr>
              <a:buSzPts val="1100"/>
              <a:buFont typeface="Arial"/>
              <a:buNone/>
            </a:pPr>
            <a:r>
              <a:rPr lang="sv-SE" b="1" dirty="0"/>
              <a:t>Länk till film:</a:t>
            </a:r>
            <a:r>
              <a:rPr lang="sv-SE" dirty="0"/>
              <a:t> Klicka </a:t>
            </a:r>
            <a:r>
              <a:rPr lang="sv-SE" u="sng" dirty="0">
                <a:solidFill>
                  <a:schemeClr val="hlink"/>
                </a:solidFill>
                <a:hlinkClick r:id="rId5"/>
              </a:rPr>
              <a:t>HÄR</a:t>
            </a:r>
            <a:r>
              <a:rPr lang="sv-SE" dirty="0"/>
              <a:t> </a:t>
            </a:r>
            <a:endParaRPr dirty="0"/>
          </a:p>
          <a:p>
            <a:pPr marL="0" lvl="0" indent="0" algn="l" rtl="0">
              <a:lnSpc>
                <a:spcPct val="110000"/>
              </a:lnSpc>
              <a:spcBef>
                <a:spcPts val="0"/>
              </a:spcBef>
              <a:spcAft>
                <a:spcPts val="0"/>
              </a:spcAft>
              <a:buClr>
                <a:schemeClr val="dk1"/>
              </a:buClr>
              <a:buSzPts val="1100"/>
              <a:buFont typeface="Arial"/>
              <a:buNone/>
            </a:pPr>
            <a:endParaRPr dirty="0"/>
          </a:p>
          <a:p>
            <a:pPr marL="0" lvl="0" indent="0" algn="l" rtl="0">
              <a:lnSpc>
                <a:spcPct val="110000"/>
              </a:lnSpc>
              <a:spcBef>
                <a:spcPts val="0"/>
              </a:spcBef>
              <a:spcAft>
                <a:spcPts val="0"/>
              </a:spcAft>
              <a:buClr>
                <a:schemeClr val="dk1"/>
              </a:buClr>
              <a:buSzPts val="1100"/>
              <a:buFont typeface="Arial"/>
              <a:buNone/>
            </a:pPr>
            <a:r>
              <a:rPr lang="sv-SE" b="1" dirty="0"/>
              <a:t>▪ Integration &amp; segregation med Jasmin Benca (del 3) </a:t>
            </a:r>
            <a:endParaRPr b="1" dirty="0"/>
          </a:p>
          <a:p>
            <a:pPr marL="0" lvl="0" indent="0" algn="l" rtl="0">
              <a:lnSpc>
                <a:spcPct val="110000"/>
              </a:lnSpc>
              <a:spcBef>
                <a:spcPts val="0"/>
              </a:spcBef>
              <a:spcAft>
                <a:spcPts val="0"/>
              </a:spcAft>
              <a:buClr>
                <a:schemeClr val="dk1"/>
              </a:buClr>
              <a:buSzPts val="1100"/>
              <a:buFont typeface="Arial"/>
              <a:buNone/>
            </a:pPr>
            <a:r>
              <a:rPr lang="sv-SE" dirty="0"/>
              <a:t>Diskussionsfråga: Summera vad ni har lärt er och hur ni kan arbeta med detta i laget. </a:t>
            </a:r>
            <a:endParaRPr dirty="0"/>
          </a:p>
          <a:p>
            <a:pPr marL="0" lvl="0" indent="0" algn="l" rtl="0">
              <a:lnSpc>
                <a:spcPct val="110000"/>
              </a:lnSpc>
              <a:spcBef>
                <a:spcPts val="0"/>
              </a:spcBef>
              <a:spcAft>
                <a:spcPts val="0"/>
              </a:spcAft>
              <a:buClr>
                <a:schemeClr val="dk1"/>
              </a:buClr>
              <a:buSzPts val="1100"/>
              <a:buFont typeface="Arial"/>
              <a:buNone/>
            </a:pPr>
            <a:r>
              <a:rPr lang="sv-SE" b="1" dirty="0"/>
              <a:t>Länk till film:</a:t>
            </a:r>
            <a:r>
              <a:rPr lang="sv-SE" dirty="0"/>
              <a:t> Klicka </a:t>
            </a:r>
            <a:r>
              <a:rPr lang="sv-SE" u="sng" dirty="0">
                <a:solidFill>
                  <a:schemeClr val="hlink"/>
                </a:solidFill>
                <a:hlinkClick r:id="rId6"/>
              </a:rPr>
              <a:t>HÄR </a:t>
            </a:r>
            <a:endParaRPr dirty="0"/>
          </a:p>
          <a:p>
            <a:pPr marL="0" lvl="0" indent="0" algn="l" rtl="0">
              <a:lnSpc>
                <a:spcPct val="110000"/>
              </a:lnSpc>
              <a:spcBef>
                <a:spcPts val="600"/>
              </a:spcBef>
              <a:spcAft>
                <a:spcPts val="0"/>
              </a:spcAft>
              <a:buClr>
                <a:schemeClr val="dk1"/>
              </a:buClr>
              <a:buSzPts val="1100"/>
              <a:buFont typeface="Arial"/>
              <a:buNone/>
            </a:pPr>
            <a:r>
              <a:rPr lang="sv-SE" b="1" dirty="0"/>
              <a:t>OBS: Alla filmklipp är textade. </a:t>
            </a:r>
            <a:endParaRPr b="1" dirty="0"/>
          </a:p>
          <a:p>
            <a:pPr marL="0" lvl="0" indent="0" algn="l" rtl="0">
              <a:lnSpc>
                <a:spcPct val="110000"/>
              </a:lnSpc>
              <a:spcBef>
                <a:spcPts val="600"/>
              </a:spcBef>
              <a:spcAft>
                <a:spcPts val="0"/>
              </a:spcAft>
              <a:buClr>
                <a:schemeClr val="dk1"/>
              </a:buClr>
              <a:buSzPts val="1100"/>
              <a:buFont typeface="Arial"/>
              <a:buNone/>
            </a:pPr>
            <a:endParaRPr b="1" dirty="0"/>
          </a:p>
          <a:p>
            <a:pPr marL="0" lvl="0" indent="0" algn="l" rtl="0">
              <a:lnSpc>
                <a:spcPct val="110000"/>
              </a:lnSpc>
              <a:spcBef>
                <a:spcPts val="600"/>
              </a:spcBef>
              <a:spcAft>
                <a:spcPts val="0"/>
              </a:spcAft>
              <a:buClr>
                <a:schemeClr val="dk1"/>
              </a:buClr>
              <a:buSzPts val="1100"/>
              <a:buFont typeface="Arial"/>
              <a:buNone/>
            </a:pPr>
            <a:r>
              <a:rPr lang="sv-SE" sz="1400" dirty="0">
                <a:solidFill>
                  <a:srgbClr val="0065B0"/>
                </a:solidFill>
                <a:latin typeface="Arial Black"/>
                <a:ea typeface="Arial Black"/>
                <a:cs typeface="Arial Black"/>
                <a:sym typeface="Arial Black"/>
              </a:rPr>
              <a:t>Avslut </a:t>
            </a:r>
            <a:endParaRPr sz="1400" dirty="0">
              <a:solidFill>
                <a:srgbClr val="0065B0"/>
              </a:solidFill>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dirty="0"/>
              <a:t>Sista filmen summerar ni vad ni har lärt er av de tre filmerna och hur ni kan arbeta med detta i laget. Plocka ut tre saker som ni ska fokusera på extra för att ni ska vara mer inkluderande i laget. </a:t>
            </a:r>
            <a:endParaRPr dirty="0"/>
          </a:p>
          <a:p>
            <a:pPr marL="0" lvl="0" indent="0" algn="l" rtl="0">
              <a:lnSpc>
                <a:spcPct val="110000"/>
              </a:lnSpc>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Uppföljning</a:t>
            </a:r>
            <a:endParaRPr sz="1400" b="1" dirty="0">
              <a:solidFill>
                <a:srgbClr val="0065B0"/>
              </a:solidFill>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dirty="0"/>
              <a:t> Spelarna får sedan som uppgift att berätta för sina vårdnadshavare vad det har lärt sig. </a:t>
            </a:r>
            <a:endParaRPr dirty="0"/>
          </a:p>
          <a:p>
            <a:pPr marL="0" lvl="0" indent="0" algn="l" rtl="0">
              <a:lnSpc>
                <a:spcPct val="110000"/>
              </a:lnSpc>
              <a:spcBef>
                <a:spcPts val="600"/>
              </a:spcBef>
              <a:spcAft>
                <a:spcPts val="0"/>
              </a:spcAft>
              <a:buClr>
                <a:schemeClr val="dk1"/>
              </a:buClr>
              <a:buSzPts val="1100"/>
              <a:buFont typeface="Arial"/>
              <a:buNone/>
            </a:pPr>
            <a:r>
              <a:rPr lang="sv-SE" sz="1400" b="1" dirty="0">
                <a:latin typeface="Arial Black"/>
                <a:ea typeface="Arial Black"/>
                <a:cs typeface="Arial Black"/>
                <a:sym typeface="Arial Black"/>
              </a:rPr>
              <a:t>Fördjupning för ledare </a:t>
            </a:r>
            <a:endParaRPr sz="1400" b="1" dirty="0">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dirty="0" err="1"/>
              <a:t>Webinarium</a:t>
            </a:r>
            <a:r>
              <a:rPr lang="sv-SE" dirty="0"/>
              <a:t> - </a:t>
            </a:r>
            <a:r>
              <a:rPr lang="sv-SE" u="sng" dirty="0">
                <a:solidFill>
                  <a:schemeClr val="hlink"/>
                </a:solidFill>
                <a:hlinkClick r:id="rId7"/>
              </a:rPr>
              <a:t>https://www.oru.se/samverkan/oru-innovation/motesplats-socialinnovation/idrott-som-medel--inte-som-mal/ Idrottsforskning.se artiklar - https://www.idrottsforskning.se/tema/idrott-och-integration/ </a:t>
            </a:r>
            <a:endParaRPr dirty="0"/>
          </a:p>
          <a:p>
            <a:pPr marL="0" indent="0">
              <a:spcBef>
                <a:spcPts val="600"/>
              </a:spcBef>
            </a:pPr>
            <a:r>
              <a:rPr lang="sv-SE" dirty="0"/>
              <a:t>Behöver ni hjälp med hur ni går vidare hör av er till utbildningsansvarig i föreningen, som kan vidareförmedla kontakt till RF-SISU Örebro län.</a:t>
            </a:r>
          </a:p>
          <a:p>
            <a:pPr marL="0" lvl="0" indent="0" algn="l" rtl="0">
              <a:lnSpc>
                <a:spcPct val="110000"/>
              </a:lnSpc>
              <a:spcBef>
                <a:spcPts val="600"/>
              </a:spcBef>
              <a:spcAft>
                <a:spcPts val="0"/>
              </a:spcAft>
              <a:buClr>
                <a:schemeClr val="dk1"/>
              </a:buClr>
              <a:buSzPts val="1100"/>
              <a:buFont typeface="Arial"/>
              <a:buNone/>
            </a:pPr>
            <a:endParaRPr dirty="0"/>
          </a:p>
          <a:p>
            <a:pPr marL="0" lvl="0" indent="0" algn="l" rtl="0">
              <a:lnSpc>
                <a:spcPct val="110000"/>
              </a:lnSpc>
              <a:spcBef>
                <a:spcPts val="600"/>
              </a:spcBef>
              <a:spcAft>
                <a:spcPts val="0"/>
              </a:spcAft>
              <a:buClr>
                <a:schemeClr val="dk1"/>
              </a:buClr>
              <a:buSzPts val="1100"/>
              <a:buFont typeface="Arial"/>
              <a:buNone/>
            </a:pPr>
            <a:r>
              <a:rPr lang="sv-SE" dirty="0"/>
              <a:t>.</a:t>
            </a:r>
            <a:endParaRPr dirty="0"/>
          </a:p>
          <a:p>
            <a:pPr marL="12700" lvl="1" indent="0" algn="l" rtl="0">
              <a:lnSpc>
                <a:spcPct val="110000"/>
              </a:lnSpc>
              <a:spcBef>
                <a:spcPts val="600"/>
              </a:spcBef>
              <a:spcAft>
                <a:spcPts val="0"/>
              </a:spcAft>
              <a:buClr>
                <a:srgbClr val="0065B0"/>
              </a:buClr>
              <a:buSzPts val="1400"/>
              <a:buNone/>
            </a:pPr>
            <a:endParaRPr dirty="0">
              <a:latin typeface="Arial"/>
              <a:ea typeface="Arial"/>
              <a:cs typeface="Arial"/>
              <a:sym typeface="Arial"/>
            </a:endParaRPr>
          </a:p>
          <a:p>
            <a:pPr marL="0" lvl="0" indent="0" algn="l" rtl="0">
              <a:lnSpc>
                <a:spcPct val="110000"/>
              </a:lnSpc>
              <a:spcBef>
                <a:spcPts val="600"/>
              </a:spcBef>
              <a:spcAft>
                <a:spcPts val="0"/>
              </a:spcAft>
              <a:buClr>
                <a:schemeClr val="dk1"/>
              </a:buClr>
              <a:buSzPts val="1100"/>
              <a:buFont typeface="Arial"/>
              <a:buNone/>
            </a:pPr>
            <a:endParaRPr dirty="0"/>
          </a:p>
          <a:p>
            <a:pPr marL="0" lvl="0" indent="0" algn="l" rtl="0">
              <a:lnSpc>
                <a:spcPct val="110000"/>
              </a:lnSpc>
              <a:spcBef>
                <a:spcPts val="600"/>
              </a:spcBef>
              <a:spcAft>
                <a:spcPts val="0"/>
              </a:spcAft>
              <a:buClr>
                <a:schemeClr val="dk1"/>
              </a:buClr>
              <a:buSzPts val="1100"/>
              <a:buFont typeface="Arial"/>
              <a:buNone/>
            </a:pPr>
            <a:endParaRPr dirty="0"/>
          </a:p>
          <a:p>
            <a:pPr marL="0" lvl="0" indent="0" algn="l" rtl="0">
              <a:lnSpc>
                <a:spcPct val="110000"/>
              </a:lnSpc>
              <a:spcBef>
                <a:spcPts val="600"/>
              </a:spcBef>
              <a:spcAft>
                <a:spcPts val="0"/>
              </a:spcAft>
              <a:buClr>
                <a:schemeClr val="dk1"/>
              </a:buClr>
              <a:buSzPts val="1100"/>
              <a:buFont typeface="Arial"/>
              <a:buNone/>
            </a:pPr>
            <a:endParaRPr dirty="0"/>
          </a:p>
        </p:txBody>
      </p:sp>
      <p:pic>
        <p:nvPicPr>
          <p:cNvPr id="82" name="Google Shape;82;g2f6208412e9_0_115"/>
          <p:cNvPicPr preferRelativeResize="0"/>
          <p:nvPr/>
        </p:nvPicPr>
        <p:blipFill rotWithShape="1">
          <a:blip r:embed="rId8">
            <a:alphaModFix/>
          </a:blip>
          <a:srcRect/>
          <a:stretch/>
        </p:blipFill>
        <p:spPr>
          <a:xfrm>
            <a:off x="6313875" y="206898"/>
            <a:ext cx="937587" cy="879321"/>
          </a:xfrm>
          <a:prstGeom prst="rect">
            <a:avLst/>
          </a:prstGeom>
          <a:noFill/>
          <a:ln>
            <a:noFill/>
          </a:ln>
        </p:spPr>
      </p:pic>
      <p:pic>
        <p:nvPicPr>
          <p:cNvPr id="83" name="Google Shape;83;g2f6208412e9_0_115"/>
          <p:cNvPicPr preferRelativeResize="0"/>
          <p:nvPr/>
        </p:nvPicPr>
        <p:blipFill>
          <a:blip r:embed="rId9">
            <a:alphaModFix/>
          </a:blip>
          <a:stretch>
            <a:fillRect/>
          </a:stretch>
        </p:blipFill>
        <p:spPr>
          <a:xfrm>
            <a:off x="6255348" y="1231325"/>
            <a:ext cx="1054625" cy="1054625"/>
          </a:xfrm>
          <a:prstGeom prst="rect">
            <a:avLst/>
          </a:prstGeom>
          <a:noFill/>
          <a:ln>
            <a:noFill/>
          </a:ln>
        </p:spPr>
      </p:pic>
    </p:spTree>
  </p:cSld>
  <p:clrMapOvr>
    <a:masterClrMapping/>
  </p:clrMapOvr>
</p:sld>
</file>

<file path=ppt/theme/theme1.xml><?xml version="1.0" encoding="utf-8"?>
<a:theme xmlns:a="http://schemas.openxmlformats.org/drawingml/2006/main" name="Office-tema">
  <a:themeElements>
    <a:clrScheme name="Egen 10">
      <a:dk1>
        <a:srgbClr val="000000"/>
      </a:dk1>
      <a:lt1>
        <a:srgbClr val="FFFFFF"/>
      </a:lt1>
      <a:dk2>
        <a:srgbClr val="44546A"/>
      </a:dk2>
      <a:lt2>
        <a:srgbClr val="E7E6E6"/>
      </a:lt2>
      <a:accent1>
        <a:srgbClr val="00B1EB"/>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Egen 10">
      <a:dk1>
        <a:srgbClr val="000000"/>
      </a:dk1>
      <a:lt1>
        <a:srgbClr val="FFFFFF"/>
      </a:lt1>
      <a:dk2>
        <a:srgbClr val="44546A"/>
      </a:dk2>
      <a:lt2>
        <a:srgbClr val="E7E6E6"/>
      </a:lt2>
      <a:accent1>
        <a:srgbClr val="00B1EB"/>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0E600A9E2824C44BBD08C455BE0CBFC9" ma:contentTypeVersion="19" ma:contentTypeDescription="Skapa ett nytt dokument." ma:contentTypeScope="" ma:versionID="a36644048a15ec4dc5ef14d50de5093e">
  <xsd:schema xmlns:xsd="http://www.w3.org/2001/XMLSchema" xmlns:xs="http://www.w3.org/2001/XMLSchema" xmlns:p="http://schemas.microsoft.com/office/2006/metadata/properties" xmlns:ns2="29897d89-7987-4e5a-9500-ad70803f94e3" xmlns:ns3="26fdf2fc-e934-472e-9a20-1f239de656b7" targetNamespace="http://schemas.microsoft.com/office/2006/metadata/properties" ma:root="true" ma:fieldsID="8988d720aba0e2ff38c0915ceb2680fe" ns2:_="" ns3:_="">
    <xsd:import namespace="29897d89-7987-4e5a-9500-ad70803f94e3"/>
    <xsd:import namespace="26fdf2fc-e934-472e-9a20-1f239de656b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897d89-7987-4e5a-9500-ad70803f94e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Bildmarkeringar" ma:readOnly="false" ma:fieldId="{5cf76f15-5ced-4ddc-b409-7134ff3c332f}" ma:taxonomyMulti="true" ma:sspId="569f3a60-3ad3-4329-af7f-6cf4f85e1abb" ma:termSetId="09814cd3-568e-fe90-9814-8d621ff8fb84" ma:anchorId="fba54fb3-c3e1-fe81-a776-ca4b69148c4d" ma:open="true" ma:isKeyword="false">
      <xsd:complexType>
        <xsd:sequence>
          <xsd:element ref="pc:Terms" minOccurs="0" maxOccurs="1"/>
        </xsd:sequence>
      </xsd:complexType>
    </xsd:element>
    <xsd:element name="MediaServiceSearchProperties" ma:index="24" nillable="true" ma:displayName="MediaServiceSearchProperties" ma:hidden="true" ma:internalName="MediaServiceSearchProperties" ma:readOnly="true">
      <xsd:simpleType>
        <xsd:restriction base="dms:Note"/>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6fdf2fc-e934-472e-9a20-1f239de656b7" elementFormDefault="qualified">
    <xsd:import namespace="http://schemas.microsoft.com/office/2006/documentManagement/types"/>
    <xsd:import namespace="http://schemas.microsoft.com/office/infopath/2007/PartnerControls"/>
    <xsd:element name="SharedWithUsers" ma:index="14"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Delat med information" ma:internalName="SharedWithDetails" ma:readOnly="true">
      <xsd:simpleType>
        <xsd:restriction base="dms:Note">
          <xsd:maxLength value="255"/>
        </xsd:restriction>
      </xsd:simpleType>
    </xsd:element>
    <xsd:element name="TaxCatchAll" ma:index="23" nillable="true" ma:displayName="Taxonomy Catch All Column" ma:hidden="true" ma:list="{c9141eb4-a8dc-47ec-872c-4ed3f02a420d}" ma:internalName="TaxCatchAll" ma:showField="CatchAllData" ma:web="26fdf2fc-e934-472e-9a20-1f239de656b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26fdf2fc-e934-472e-9a20-1f239de656b7" xsi:nil="true"/>
    <lcf76f155ced4ddcb4097134ff3c332f xmlns="29897d89-7987-4e5a-9500-ad70803f94e3">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BE819DF6-7CE5-4671-9480-56796F98A798}"/>
</file>

<file path=customXml/itemProps2.xml><?xml version="1.0" encoding="utf-8"?>
<ds:datastoreItem xmlns:ds="http://schemas.openxmlformats.org/officeDocument/2006/customXml" ds:itemID="{30DD2A5C-F0C2-460C-BACD-3D01C29264A6}"/>
</file>

<file path=customXml/itemProps3.xml><?xml version="1.0" encoding="utf-8"?>
<ds:datastoreItem xmlns:ds="http://schemas.openxmlformats.org/officeDocument/2006/customXml" ds:itemID="{E041A46D-157B-4EDF-8790-CC133BD4CB06}"/>
</file>

<file path=docProps/app.xml><?xml version="1.0" encoding="utf-8"?>
<Properties xmlns="http://schemas.openxmlformats.org/officeDocument/2006/extended-properties" xmlns:vt="http://schemas.openxmlformats.org/officeDocument/2006/docPropsVTypes">
  <TotalTime>0</TotalTime>
  <Words>1732</Words>
  <Application>Microsoft Office PowerPoint</Application>
  <PresentationFormat>Anpassad</PresentationFormat>
  <Paragraphs>119</Paragraphs>
  <Slides>5</Slides>
  <Notes>5</Notes>
  <HiddenSlides>0</HiddenSlides>
  <MMClips>0</MMClips>
  <ScaleCrop>false</ScaleCrop>
  <HeadingPairs>
    <vt:vector size="6" baseType="variant">
      <vt:variant>
        <vt:lpstr>Använt teckensnitt</vt:lpstr>
      </vt:variant>
      <vt:variant>
        <vt:i4>4</vt:i4>
      </vt:variant>
      <vt:variant>
        <vt:lpstr>Tema</vt:lpstr>
      </vt:variant>
      <vt:variant>
        <vt:i4>2</vt:i4>
      </vt:variant>
      <vt:variant>
        <vt:lpstr>Bildrubriker</vt:lpstr>
      </vt:variant>
      <vt:variant>
        <vt:i4>5</vt:i4>
      </vt:variant>
    </vt:vector>
  </HeadingPairs>
  <TitlesOfParts>
    <vt:vector size="11" baseType="lpstr">
      <vt:lpstr>Arial Black</vt:lpstr>
      <vt:lpstr>Calibri</vt:lpstr>
      <vt:lpstr>Arial</vt:lpstr>
      <vt:lpstr>Proxima Nova</vt:lpstr>
      <vt:lpstr>Office-tema</vt:lpstr>
      <vt:lpstr>Office-tema</vt:lpstr>
      <vt:lpstr>Information</vt:lpstr>
      <vt:lpstr>ALLA BARN ÄR LIKA MYCKET VÄRDA OCH SKA BEHANDLAS MED RESPEKT</vt:lpstr>
      <vt:lpstr>INGET BARN FÅR BLI UTSATT FÖR MOBBNING ELLER TRAKASSERIER</vt:lpstr>
      <vt:lpstr>INGET BARN FÅR BLI UTSATT FÖR MOBBNING ELLER TRAKASSERIER</vt:lpstr>
      <vt:lpstr>INTEGRATION OCH SEGREGATION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Tor Widerberg (RF)</dc:creator>
  <cp:lastModifiedBy>Lucas Forsberg (RF-SISU Örebro län)</cp:lastModifiedBy>
  <cp:revision>1</cp:revision>
  <dcterms:created xsi:type="dcterms:W3CDTF">2018-11-13T14:50:57Z</dcterms:created>
  <dcterms:modified xsi:type="dcterms:W3CDTF">2024-12-13T10:13:01Z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0x0101000E600A9E2824C44BBD08C455BE0CBFC9</vt:lpwstr>
  </property>
  <property fmtid="{D5CDD505-2E9C-101B-9397-08002B2CF9AE}" pid="3" name="MediaServiceImageTags">
    <vt:lpwstr/>
  </property>
</Properties>
</file>